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96" r:id="rId4"/>
    <p:sldId id="260" r:id="rId5"/>
    <p:sldId id="278" r:id="rId6"/>
    <p:sldId id="279" r:id="rId7"/>
    <p:sldId id="276" r:id="rId8"/>
    <p:sldId id="282" r:id="rId9"/>
    <p:sldId id="305" r:id="rId10"/>
    <p:sldId id="283" r:id="rId11"/>
    <p:sldId id="284" r:id="rId12"/>
    <p:sldId id="285" r:id="rId13"/>
    <p:sldId id="297" r:id="rId14"/>
    <p:sldId id="302" r:id="rId15"/>
    <p:sldId id="287" r:id="rId16"/>
    <p:sldId id="288" r:id="rId17"/>
    <p:sldId id="289" r:id="rId18"/>
    <p:sldId id="270" r:id="rId19"/>
    <p:sldId id="303" r:id="rId20"/>
    <p:sldId id="291" r:id="rId21"/>
    <p:sldId id="292" r:id="rId22"/>
    <p:sldId id="298" r:id="rId23"/>
    <p:sldId id="304" r:id="rId24"/>
    <p:sldId id="294" r:id="rId25"/>
    <p:sldId id="266" r:id="rId26"/>
  </p:sldIdLst>
  <p:sldSz cx="18288000" cy="10287000"/>
  <p:notesSz cx="10287000" cy="18288000"/>
  <p:embeddedFontLst>
    <p:embeddedFont>
      <p:font typeface="Pretendard ExtraBold" panose="02000903000000020004" pitchFamily="50" charset="-127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retendard Light" panose="02000403000000020004" pitchFamily="50" charset="-127"/>
      <p:regular r:id="rId32"/>
    </p:embeddedFont>
    <p:embeddedFont>
      <p:font typeface="Pretendard Light" panose="02000403000000020004" pitchFamily="50" charset="-127"/>
      <p:regular r:id="rId32"/>
    </p:embeddedFont>
    <p:embeddedFont>
      <p:font typeface="Pretendard SemiBold" panose="02000703000000020004" pitchFamily="50" charset="-127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F4847-77F9-45BF-9BBC-55EFBA79A3AD}" v="129" dt="2023-10-03T17:17:36.994"/>
    <p1510:client id="{AFFCFAAD-6441-4B76-B618-AEAC79A825C2}" v="62" dt="2023-10-04T05:15:39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37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jagjjagkkung@gmail.com" userId="52be7274b413e3ba" providerId="LiveId" clId="{55CF4847-77F9-45BF-9BBC-55EFBA79A3AD}"/>
    <pc:docChg chg="undo custSel addSld delSld modSld sldOrd">
      <pc:chgData name="jjagjjagkkung@gmail.com" userId="52be7274b413e3ba" providerId="LiveId" clId="{55CF4847-77F9-45BF-9BBC-55EFBA79A3AD}" dt="2023-10-03T17:18:29.962" v="6105" actId="20577"/>
      <pc:docMkLst>
        <pc:docMk/>
      </pc:docMkLst>
      <pc:sldChg chg="addSp delSp modSp mod">
        <pc:chgData name="jjagjjagkkung@gmail.com" userId="52be7274b413e3ba" providerId="LiveId" clId="{55CF4847-77F9-45BF-9BBC-55EFBA79A3AD}" dt="2023-10-03T17:18:29.962" v="6105" actId="20577"/>
        <pc:sldMkLst>
          <pc:docMk/>
          <pc:sldMk cId="0" sldId="256"/>
        </pc:sldMkLst>
        <pc:spChg chg="add mod">
          <ac:chgData name="jjagjjagkkung@gmail.com" userId="52be7274b413e3ba" providerId="LiveId" clId="{55CF4847-77F9-45BF-9BBC-55EFBA79A3AD}" dt="2023-10-03T15:18:45.963" v="352" actId="207"/>
          <ac:spMkLst>
            <pc:docMk/>
            <pc:sldMk cId="0" sldId="256"/>
            <ac:spMk id="3" creationId="{35311575-6C8C-DEEC-8FD6-5CEE47B25F63}"/>
          </ac:spMkLst>
        </pc:spChg>
        <pc:spChg chg="add mod">
          <ac:chgData name="jjagjjagkkung@gmail.com" userId="52be7274b413e3ba" providerId="LiveId" clId="{55CF4847-77F9-45BF-9BBC-55EFBA79A3AD}" dt="2023-10-03T15:19:26.081" v="358" actId="1076"/>
          <ac:spMkLst>
            <pc:docMk/>
            <pc:sldMk cId="0" sldId="256"/>
            <ac:spMk id="5" creationId="{8E2E4D25-1F75-62E8-1951-CED33D715C19}"/>
          </ac:spMkLst>
        </pc:spChg>
        <pc:spChg chg="add mod">
          <ac:chgData name="jjagjjagkkung@gmail.com" userId="52be7274b413e3ba" providerId="LiveId" clId="{55CF4847-77F9-45BF-9BBC-55EFBA79A3AD}" dt="2023-10-03T15:19:31.934" v="359" actId="1076"/>
          <ac:spMkLst>
            <pc:docMk/>
            <pc:sldMk cId="0" sldId="256"/>
            <ac:spMk id="6" creationId="{F42CB8E4-3989-F89A-5CFC-60E65B04BA07}"/>
          </ac:spMkLst>
        </pc:spChg>
        <pc:spChg chg="add mod">
          <ac:chgData name="jjagjjagkkung@gmail.com" userId="52be7274b413e3ba" providerId="LiveId" clId="{55CF4847-77F9-45BF-9BBC-55EFBA79A3AD}" dt="2023-10-03T15:31:39.307" v="890" actId="1076"/>
          <ac:spMkLst>
            <pc:docMk/>
            <pc:sldMk cId="0" sldId="256"/>
            <ac:spMk id="9" creationId="{AC580744-F2ED-7B28-B6E7-27EA26A49684}"/>
          </ac:spMkLst>
        </pc:spChg>
        <pc:spChg chg="add mod">
          <ac:chgData name="jjagjjagkkung@gmail.com" userId="52be7274b413e3ba" providerId="LiveId" clId="{55CF4847-77F9-45BF-9BBC-55EFBA79A3AD}" dt="2023-10-03T17:18:29.962" v="6105" actId="20577"/>
          <ac:spMkLst>
            <pc:docMk/>
            <pc:sldMk cId="0" sldId="256"/>
            <ac:spMk id="11" creationId="{C0C7188D-488B-5E71-6482-A58D5D8FD88F}"/>
          </ac:spMkLst>
        </pc:spChg>
        <pc:spChg chg="add mod">
          <ac:chgData name="jjagjjagkkung@gmail.com" userId="52be7274b413e3ba" providerId="LiveId" clId="{55CF4847-77F9-45BF-9BBC-55EFBA79A3AD}" dt="2023-10-03T15:33:13.037" v="906" actId="1076"/>
          <ac:spMkLst>
            <pc:docMk/>
            <pc:sldMk cId="0" sldId="256"/>
            <ac:spMk id="17" creationId="{688F1F96-B66F-DDD1-4D4D-C58E4CB6251F}"/>
          </ac:spMkLst>
        </pc:spChg>
        <pc:grpChg chg="del mod">
          <ac:chgData name="jjagjjagkkung@gmail.com" userId="52be7274b413e3ba" providerId="LiveId" clId="{55CF4847-77F9-45BF-9BBC-55EFBA79A3AD}" dt="2023-10-03T15:19:36.605" v="360" actId="21"/>
          <ac:grpSpMkLst>
            <pc:docMk/>
            <pc:sldMk cId="0" sldId="256"/>
            <ac:grpSpMk id="1003" creationId="{00000000-0000-0000-0000-000000000000}"/>
          </ac:grpSpMkLst>
        </pc:grpChg>
        <pc:picChg chg="del mod">
          <ac:chgData name="jjagjjagkkung@gmail.com" userId="52be7274b413e3ba" providerId="LiveId" clId="{55CF4847-77F9-45BF-9BBC-55EFBA79A3AD}" dt="2023-10-03T15:30:29.323" v="882" actId="21"/>
          <ac:picMkLst>
            <pc:docMk/>
            <pc:sldMk cId="0" sldId="256"/>
            <ac:picMk id="2" creationId="{00000000-0000-0000-0000-000000000000}"/>
          </ac:picMkLst>
        </pc:picChg>
        <pc:picChg chg="add mod">
          <ac:chgData name="jjagjjagkkung@gmail.com" userId="52be7274b413e3ba" providerId="LiveId" clId="{55CF4847-77F9-45BF-9BBC-55EFBA79A3AD}" dt="2023-10-03T15:25:01.780" v="438" actId="1076"/>
          <ac:picMkLst>
            <pc:docMk/>
            <pc:sldMk cId="0" sldId="256"/>
            <ac:picMk id="8" creationId="{1FF466D6-3DC5-603D-3C54-82D0EF9CA571}"/>
          </ac:picMkLst>
        </pc:picChg>
        <pc:picChg chg="mod">
          <ac:chgData name="jjagjjagkkung@gmail.com" userId="52be7274b413e3ba" providerId="LiveId" clId="{55CF4847-77F9-45BF-9BBC-55EFBA79A3AD}" dt="2023-10-03T15:31:06.281" v="888" actId="1076"/>
          <ac:picMkLst>
            <pc:docMk/>
            <pc:sldMk cId="0" sldId="256"/>
            <ac:picMk id="12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26:22.013" v="531" actId="21"/>
          <ac:picMkLst>
            <pc:docMk/>
            <pc:sldMk cId="0" sldId="256"/>
            <ac:picMk id="14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24:41.533" v="436" actId="21"/>
          <ac:picMkLst>
            <pc:docMk/>
            <pc:sldMk cId="0" sldId="256"/>
            <ac:picMk id="15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25:04.986" v="439" actId="21"/>
          <ac:picMkLst>
            <pc:docMk/>
            <pc:sldMk cId="0" sldId="256"/>
            <ac:picMk id="16" creationId="{00000000-0000-0000-0000-000000000000}"/>
          </ac:picMkLst>
        </pc:picChg>
      </pc:sldChg>
      <pc:sldChg chg="del">
        <pc:chgData name="jjagjjagkkung@gmail.com" userId="52be7274b413e3ba" providerId="LiveId" clId="{55CF4847-77F9-45BF-9BBC-55EFBA79A3AD}" dt="2023-10-03T14:42:49.584" v="244" actId="2696"/>
        <pc:sldMkLst>
          <pc:docMk/>
          <pc:sldMk cId="0" sldId="257"/>
        </pc:sldMkLst>
      </pc:sldChg>
      <pc:sldChg chg="addSp delSp modSp mod">
        <pc:chgData name="jjagjjagkkung@gmail.com" userId="52be7274b413e3ba" providerId="LiveId" clId="{55CF4847-77F9-45BF-9BBC-55EFBA79A3AD}" dt="2023-10-03T17:17:43.020" v="6102" actId="20577"/>
        <pc:sldMkLst>
          <pc:docMk/>
          <pc:sldMk cId="0" sldId="258"/>
        </pc:sldMkLst>
        <pc:spChg chg="del mod">
          <ac:chgData name="jjagjjagkkung@gmail.com" userId="52be7274b413e3ba" providerId="LiveId" clId="{55CF4847-77F9-45BF-9BBC-55EFBA79A3AD}" dt="2023-10-03T17:15:25.761" v="5989" actId="21"/>
          <ac:spMkLst>
            <pc:docMk/>
            <pc:sldMk cId="0" sldId="258"/>
            <ac:spMk id="11" creationId="{53881486-D971-4321-983B-6703A6B7A89A}"/>
          </ac:spMkLst>
        </pc:spChg>
        <pc:spChg chg="add del mod">
          <ac:chgData name="jjagjjagkkung@gmail.com" userId="52be7274b413e3ba" providerId="LiveId" clId="{55CF4847-77F9-45BF-9BBC-55EFBA79A3AD}" dt="2023-10-03T17:13:36.329" v="5920" actId="21"/>
          <ac:spMkLst>
            <pc:docMk/>
            <pc:sldMk cId="0" sldId="258"/>
            <ac:spMk id="13" creationId="{72AD26AD-C1D5-DFC8-A668-1399F38DC554}"/>
          </ac:spMkLst>
        </pc:spChg>
        <pc:spChg chg="add del mod">
          <ac:chgData name="jjagjjagkkung@gmail.com" userId="52be7274b413e3ba" providerId="LiveId" clId="{55CF4847-77F9-45BF-9BBC-55EFBA79A3AD}" dt="2023-10-03T17:14:47.207" v="5966" actId="21"/>
          <ac:spMkLst>
            <pc:docMk/>
            <pc:sldMk cId="0" sldId="258"/>
            <ac:spMk id="17" creationId="{F585F1CC-4675-50C8-0337-DA8B5AE7CB79}"/>
          </ac:spMkLst>
        </pc:spChg>
        <pc:spChg chg="add del mod">
          <ac:chgData name="jjagjjagkkung@gmail.com" userId="52be7274b413e3ba" providerId="LiveId" clId="{55CF4847-77F9-45BF-9BBC-55EFBA79A3AD}" dt="2023-10-03T14:35:19.298" v="143" actId="21"/>
          <ac:spMkLst>
            <pc:docMk/>
            <pc:sldMk cId="0" sldId="258"/>
            <ac:spMk id="18" creationId="{DF831A47-7A64-639C-D477-269CD3E26A7E}"/>
          </ac:spMkLst>
        </pc:spChg>
        <pc:spChg chg="add mod">
          <ac:chgData name="jjagjjagkkung@gmail.com" userId="52be7274b413e3ba" providerId="LiveId" clId="{55CF4847-77F9-45BF-9BBC-55EFBA79A3AD}" dt="2023-10-03T17:10:55.159" v="5701"/>
          <ac:spMkLst>
            <pc:docMk/>
            <pc:sldMk cId="0" sldId="258"/>
            <ac:spMk id="19" creationId="{70D02432-C03B-BCDA-5ADC-9F7D1E12D9B6}"/>
          </ac:spMkLst>
        </pc:spChg>
        <pc:spChg chg="add mod">
          <ac:chgData name="jjagjjagkkung@gmail.com" userId="52be7274b413e3ba" providerId="LiveId" clId="{55CF4847-77F9-45BF-9BBC-55EFBA79A3AD}" dt="2023-10-03T17:14:43.908" v="5964" actId="1076"/>
          <ac:spMkLst>
            <pc:docMk/>
            <pc:sldMk cId="0" sldId="258"/>
            <ac:spMk id="21" creationId="{165BD60D-BD77-FEAA-8AB7-C45DD629D624}"/>
          </ac:spMkLst>
        </pc:spChg>
        <pc:spChg chg="add mod">
          <ac:chgData name="jjagjjagkkung@gmail.com" userId="52be7274b413e3ba" providerId="LiveId" clId="{55CF4847-77F9-45BF-9BBC-55EFBA79A3AD}" dt="2023-10-03T17:16:42.822" v="6043" actId="1076"/>
          <ac:spMkLst>
            <pc:docMk/>
            <pc:sldMk cId="0" sldId="258"/>
            <ac:spMk id="25" creationId="{1825B80B-415D-5294-02B7-D68639CD825D}"/>
          </ac:spMkLst>
        </pc:spChg>
        <pc:spChg chg="add mod">
          <ac:chgData name="jjagjjagkkung@gmail.com" userId="52be7274b413e3ba" providerId="LiveId" clId="{55CF4847-77F9-45BF-9BBC-55EFBA79A3AD}" dt="2023-10-03T17:16:39.164" v="6042" actId="1076"/>
          <ac:spMkLst>
            <pc:docMk/>
            <pc:sldMk cId="0" sldId="258"/>
            <ac:spMk id="26" creationId="{1F1BF3D8-ADB5-2564-39AC-D1DC0342A629}"/>
          </ac:spMkLst>
        </pc:spChg>
        <pc:spChg chg="add mod">
          <ac:chgData name="jjagjjagkkung@gmail.com" userId="52be7274b413e3ba" providerId="LiveId" clId="{55CF4847-77F9-45BF-9BBC-55EFBA79A3AD}" dt="2023-10-03T17:15:10.185" v="5988" actId="1076"/>
          <ac:spMkLst>
            <pc:docMk/>
            <pc:sldMk cId="0" sldId="258"/>
            <ac:spMk id="27" creationId="{E8A43F4A-BD28-8918-66CC-75BBFCE81D65}"/>
          </ac:spMkLst>
        </pc:spChg>
        <pc:spChg chg="add mod">
          <ac:chgData name="jjagjjagkkung@gmail.com" userId="52be7274b413e3ba" providerId="LiveId" clId="{55CF4847-77F9-45BF-9BBC-55EFBA79A3AD}" dt="2023-10-03T17:15:53.446" v="6023" actId="1076"/>
          <ac:spMkLst>
            <pc:docMk/>
            <pc:sldMk cId="0" sldId="258"/>
            <ac:spMk id="29" creationId="{B7F1A39C-7C4B-6D3B-0DC6-8BDD3CFA05DD}"/>
          </ac:spMkLst>
        </pc:spChg>
        <pc:spChg chg="add mod">
          <ac:chgData name="jjagjjagkkung@gmail.com" userId="52be7274b413e3ba" providerId="LiveId" clId="{55CF4847-77F9-45BF-9BBC-55EFBA79A3AD}" dt="2023-10-03T17:17:14.027" v="6089" actId="1076"/>
          <ac:spMkLst>
            <pc:docMk/>
            <pc:sldMk cId="0" sldId="258"/>
            <ac:spMk id="33" creationId="{C60C30A6-DBD4-F70D-C879-76197BBED7F9}"/>
          </ac:spMkLst>
        </pc:spChg>
        <pc:spChg chg="add mod">
          <ac:chgData name="jjagjjagkkung@gmail.com" userId="52be7274b413e3ba" providerId="LiveId" clId="{55CF4847-77F9-45BF-9BBC-55EFBA79A3AD}" dt="2023-10-03T17:17:43.020" v="6102" actId="20577"/>
          <ac:spMkLst>
            <pc:docMk/>
            <pc:sldMk cId="0" sldId="258"/>
            <ac:spMk id="34" creationId="{5F2EA60C-9058-D2AD-3C30-511CF8FB10F7}"/>
          </ac:spMkLst>
        </pc:spChg>
        <pc:grpChg chg="del">
          <ac:chgData name="jjagjjagkkung@gmail.com" userId="52be7274b413e3ba" providerId="LiveId" clId="{55CF4847-77F9-45BF-9BBC-55EFBA79A3AD}" dt="2023-10-03T14:40:22.553" v="222" actId="21"/>
          <ac:grpSpMkLst>
            <pc:docMk/>
            <pc:sldMk cId="0" sldId="258"/>
            <ac:grpSpMk id="1001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33:36.275" v="117" actId="1076"/>
          <ac:grpSpMkLst>
            <pc:docMk/>
            <pc:sldMk cId="0" sldId="258"/>
            <ac:grpSpMk id="1003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7:16:35.748" v="6041" actId="1076"/>
          <ac:grpSpMkLst>
            <pc:docMk/>
            <pc:sldMk cId="0" sldId="258"/>
            <ac:grpSpMk id="1005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33:50.213" v="121" actId="1076"/>
          <ac:grpSpMkLst>
            <pc:docMk/>
            <pc:sldMk cId="0" sldId="258"/>
            <ac:grpSpMk id="1007" creationId="{00000000-0000-0000-0000-000000000000}"/>
          </ac:grpSpMkLst>
        </pc:grpChg>
        <pc:grpChg chg="del">
          <ac:chgData name="jjagjjagkkung@gmail.com" userId="52be7274b413e3ba" providerId="LiveId" clId="{55CF4847-77F9-45BF-9BBC-55EFBA79A3AD}" dt="2023-10-03T14:33:12.477" v="113" actId="21"/>
          <ac:grpSpMkLst>
            <pc:docMk/>
            <pc:sldMk cId="0" sldId="258"/>
            <ac:grpSpMk id="1009" creationId="{00000000-0000-0000-0000-000000000000}"/>
          </ac:grpSpMkLst>
        </pc:grpChg>
        <pc:picChg chg="mod">
          <ac:chgData name="jjagjjagkkung@gmail.com" userId="52be7274b413e3ba" providerId="LiveId" clId="{55CF4847-77F9-45BF-9BBC-55EFBA79A3AD}" dt="2023-10-03T14:35:34.254" v="145" actId="1076"/>
          <ac:picMkLst>
            <pc:docMk/>
            <pc:sldMk cId="0" sldId="258"/>
            <ac:picMk id="2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4:40:20.802" v="221" actId="21"/>
          <ac:picMkLst>
            <pc:docMk/>
            <pc:sldMk cId="0" sldId="258"/>
            <ac:picMk id="9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4:32:31.871" v="102" actId="21"/>
          <ac:picMkLst>
            <pc:docMk/>
            <pc:sldMk cId="0" sldId="258"/>
            <ac:picMk id="14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4:32:34.265" v="103" actId="21"/>
          <ac:picMkLst>
            <pc:docMk/>
            <pc:sldMk cId="0" sldId="258"/>
            <ac:picMk id="16" creationId="{00000000-0000-0000-0000-000000000000}"/>
          </ac:picMkLst>
        </pc:picChg>
        <pc:picChg chg="mod">
          <ac:chgData name="jjagjjagkkung@gmail.com" userId="52be7274b413e3ba" providerId="LiveId" clId="{55CF4847-77F9-45BF-9BBC-55EFBA79A3AD}" dt="2023-10-03T14:32:49.175" v="107" actId="1076"/>
          <ac:picMkLst>
            <pc:docMk/>
            <pc:sldMk cId="0" sldId="258"/>
            <ac:picMk id="20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4:33:10.018" v="112" actId="21"/>
          <ac:picMkLst>
            <pc:docMk/>
            <pc:sldMk cId="0" sldId="258"/>
            <ac:picMk id="22" creationId="{00000000-0000-0000-0000-000000000000}"/>
          </ac:picMkLst>
        </pc:picChg>
        <pc:picChg chg="mod">
          <ac:chgData name="jjagjjagkkung@gmail.com" userId="52be7274b413e3ba" providerId="LiveId" clId="{55CF4847-77F9-45BF-9BBC-55EFBA79A3AD}" dt="2023-10-03T14:32:52.953" v="108" actId="1076"/>
          <ac:picMkLst>
            <pc:docMk/>
            <pc:sldMk cId="0" sldId="258"/>
            <ac:picMk id="23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4:33:21.775" v="115" actId="21"/>
          <ac:picMkLst>
            <pc:docMk/>
            <pc:sldMk cId="0" sldId="258"/>
            <ac:picMk id="24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4:33:17.922" v="114" actId="21"/>
          <ac:picMkLst>
            <pc:docMk/>
            <pc:sldMk cId="0" sldId="258"/>
            <ac:picMk id="30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4:32:25.708" v="101" actId="21"/>
          <ac:picMkLst>
            <pc:docMk/>
            <pc:sldMk cId="0" sldId="258"/>
            <ac:picMk id="32" creationId="{00000000-0000-0000-0000-000000000000}"/>
          </ac:picMkLst>
        </pc:picChg>
      </pc:sldChg>
      <pc:sldChg chg="del">
        <pc:chgData name="jjagjjagkkung@gmail.com" userId="52be7274b413e3ba" providerId="LiveId" clId="{55CF4847-77F9-45BF-9BBC-55EFBA79A3AD}" dt="2023-10-03T14:35:40.028" v="146" actId="2696"/>
        <pc:sldMkLst>
          <pc:docMk/>
          <pc:sldMk cId="0" sldId="259"/>
        </pc:sldMkLst>
      </pc:sldChg>
      <pc:sldChg chg="addSp delSp modSp mod">
        <pc:chgData name="jjagjjagkkung@gmail.com" userId="52be7274b413e3ba" providerId="LiveId" clId="{55CF4847-77F9-45BF-9BBC-55EFBA79A3AD}" dt="2023-10-03T16:50:46.939" v="4944" actId="1076"/>
        <pc:sldMkLst>
          <pc:docMk/>
          <pc:sldMk cId="0" sldId="260"/>
        </pc:sldMkLst>
        <pc:spChg chg="add mod">
          <ac:chgData name="jjagjjagkkung@gmail.com" userId="52be7274b413e3ba" providerId="LiveId" clId="{55CF4847-77F9-45BF-9BBC-55EFBA79A3AD}" dt="2023-10-03T15:34:16.712" v="913" actId="1076"/>
          <ac:spMkLst>
            <pc:docMk/>
            <pc:sldMk cId="0" sldId="260"/>
            <ac:spMk id="2" creationId="{ACEA26F1-29C0-D24F-1557-0B0AA458B552}"/>
          </ac:spMkLst>
        </pc:spChg>
        <pc:spChg chg="add mod">
          <ac:chgData name="jjagjjagkkung@gmail.com" userId="52be7274b413e3ba" providerId="LiveId" clId="{55CF4847-77F9-45BF-9BBC-55EFBA79A3AD}" dt="2023-10-03T15:34:21.352" v="914" actId="1076"/>
          <ac:spMkLst>
            <pc:docMk/>
            <pc:sldMk cId="0" sldId="260"/>
            <ac:spMk id="4" creationId="{485AB84E-7CCF-1CBC-3CE5-FBB75F3BF47C}"/>
          </ac:spMkLst>
        </pc:spChg>
        <pc:spChg chg="add mod">
          <ac:chgData name="jjagjjagkkung@gmail.com" userId="52be7274b413e3ba" providerId="LiveId" clId="{55CF4847-77F9-45BF-9BBC-55EFBA79A3AD}" dt="2023-10-03T15:37:55.121" v="959" actId="13926"/>
          <ac:spMkLst>
            <pc:docMk/>
            <pc:sldMk cId="0" sldId="260"/>
            <ac:spMk id="11" creationId="{46A95143-FC6C-6BD0-662A-FEF2C1CE81E8}"/>
          </ac:spMkLst>
        </pc:spChg>
        <pc:spChg chg="add mod">
          <ac:chgData name="jjagjjagkkung@gmail.com" userId="52be7274b413e3ba" providerId="LiveId" clId="{55CF4847-77F9-45BF-9BBC-55EFBA79A3AD}" dt="2023-10-03T16:50:46.939" v="4944" actId="1076"/>
          <ac:spMkLst>
            <pc:docMk/>
            <pc:sldMk cId="0" sldId="260"/>
            <ac:spMk id="15" creationId="{D6E96EC2-7EEC-3ACA-4DEF-95424BC82FE3}"/>
          </ac:spMkLst>
        </pc:spChg>
        <pc:grpChg chg="del">
          <ac:chgData name="jjagjjagkkung@gmail.com" userId="52be7274b413e3ba" providerId="LiveId" clId="{55CF4847-77F9-45BF-9BBC-55EFBA79A3AD}" dt="2023-10-03T15:42:25.427" v="1015" actId="21"/>
          <ac:grpSpMkLst>
            <pc:docMk/>
            <pc:sldMk cId="0" sldId="260"/>
            <ac:grpSpMk id="1001" creationId="{00000000-0000-0000-0000-000000000000}"/>
          </ac:grpSpMkLst>
        </pc:grpChg>
        <pc:grpChg chg="del mod">
          <ac:chgData name="jjagjjagkkung@gmail.com" userId="52be7274b413e3ba" providerId="LiveId" clId="{55CF4847-77F9-45BF-9BBC-55EFBA79A3AD}" dt="2023-10-03T15:22:27.642" v="388" actId="21"/>
          <ac:grpSpMkLst>
            <pc:docMk/>
            <pc:sldMk cId="0" sldId="260"/>
            <ac:grpSpMk id="1003" creationId="{00000000-0000-0000-0000-000000000000}"/>
          </ac:grpSpMkLst>
        </pc:grpChg>
        <pc:grpChg chg="del mod">
          <ac:chgData name="jjagjjagkkung@gmail.com" userId="52be7274b413e3ba" providerId="LiveId" clId="{55CF4847-77F9-45BF-9BBC-55EFBA79A3AD}" dt="2023-10-03T15:21:48.020" v="377" actId="21"/>
          <ac:grpSpMkLst>
            <pc:docMk/>
            <pc:sldMk cId="0" sldId="260"/>
            <ac:grpSpMk id="1004" creationId="{00000000-0000-0000-0000-000000000000}"/>
          </ac:grpSpMkLst>
        </pc:grpChg>
        <pc:picChg chg="add del mod">
          <ac:chgData name="jjagjjagkkung@gmail.com" userId="52be7274b413e3ba" providerId="LiveId" clId="{55CF4847-77F9-45BF-9BBC-55EFBA79A3AD}" dt="2023-10-03T15:21:57.775" v="380" actId="21"/>
          <ac:picMkLst>
            <pc:docMk/>
            <pc:sldMk cId="0" sldId="260"/>
            <ac:picMk id="5" creationId="{9FA0EB88-7C77-A851-AD36-83E8D53FE65F}"/>
          </ac:picMkLst>
        </pc:picChg>
        <pc:picChg chg="add mod">
          <ac:chgData name="jjagjjagkkung@gmail.com" userId="52be7274b413e3ba" providerId="LiveId" clId="{55CF4847-77F9-45BF-9BBC-55EFBA79A3AD}" dt="2023-10-03T15:34:26.453" v="915" actId="1076"/>
          <ac:picMkLst>
            <pc:docMk/>
            <pc:sldMk cId="0" sldId="260"/>
            <ac:picMk id="7" creationId="{EDE7EAF4-F6A0-4D9E-590A-7D6222AFAF43}"/>
          </ac:picMkLst>
        </pc:picChg>
        <pc:picChg chg="del">
          <ac:chgData name="jjagjjagkkung@gmail.com" userId="52be7274b413e3ba" providerId="LiveId" clId="{55CF4847-77F9-45BF-9BBC-55EFBA79A3AD}" dt="2023-10-03T15:42:23.303" v="1014" actId="21"/>
          <ac:picMkLst>
            <pc:docMk/>
            <pc:sldMk cId="0" sldId="260"/>
            <ac:picMk id="8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5:22:44.755" v="390" actId="21"/>
          <ac:picMkLst>
            <pc:docMk/>
            <pc:sldMk cId="0" sldId="260"/>
            <ac:picMk id="9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23:25.891" v="421" actId="21"/>
          <ac:picMkLst>
            <pc:docMk/>
            <pc:sldMk cId="0" sldId="260"/>
            <ac:picMk id="10" creationId="{00000000-0000-0000-0000-000000000000}"/>
          </ac:picMkLst>
        </pc:picChg>
        <pc:picChg chg="add mod">
          <ac:chgData name="jjagjjagkkung@gmail.com" userId="52be7274b413e3ba" providerId="LiveId" clId="{55CF4847-77F9-45BF-9BBC-55EFBA79A3AD}" dt="2023-10-03T15:34:50.473" v="938" actId="1076"/>
          <ac:picMkLst>
            <pc:docMk/>
            <pc:sldMk cId="0" sldId="260"/>
            <ac:picMk id="13" creationId="{B29A71E5-604E-216E-99D6-687144B3020D}"/>
          </ac:picMkLst>
        </pc:picChg>
        <pc:picChg chg="add mod">
          <ac:chgData name="jjagjjagkkung@gmail.com" userId="52be7274b413e3ba" providerId="LiveId" clId="{55CF4847-77F9-45BF-9BBC-55EFBA79A3AD}" dt="2023-10-03T15:35:15.649" v="941" actId="1076"/>
          <ac:picMkLst>
            <pc:docMk/>
            <pc:sldMk cId="0" sldId="260"/>
            <ac:picMk id="14" creationId="{5407BEE4-44D2-9D9C-F48D-B9672320F54D}"/>
          </ac:picMkLst>
        </pc:picChg>
        <pc:picChg chg="del mod">
          <ac:chgData name="jjagjjagkkung@gmail.com" userId="52be7274b413e3ba" providerId="LiveId" clId="{55CF4847-77F9-45BF-9BBC-55EFBA79A3AD}" dt="2023-10-03T15:22:25.090" v="386" actId="21"/>
          <ac:picMkLst>
            <pc:docMk/>
            <pc:sldMk cId="0" sldId="260"/>
            <ac:picMk id="20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21:32.131" v="371" actId="21"/>
          <ac:picMkLst>
            <pc:docMk/>
            <pc:sldMk cId="0" sldId="260"/>
            <ac:picMk id="21" creationId="{00000000-0000-0000-0000-000000000000}"/>
          </ac:picMkLst>
        </pc:picChg>
      </pc:sldChg>
      <pc:sldChg chg="del">
        <pc:chgData name="jjagjjagkkung@gmail.com" userId="52be7274b413e3ba" providerId="LiveId" clId="{55CF4847-77F9-45BF-9BBC-55EFBA79A3AD}" dt="2023-10-03T14:41:20.044" v="232" actId="2696"/>
        <pc:sldMkLst>
          <pc:docMk/>
          <pc:sldMk cId="0" sldId="261"/>
        </pc:sldMkLst>
      </pc:sldChg>
      <pc:sldChg chg="modSp del mod">
        <pc:chgData name="jjagjjagkkung@gmail.com" userId="52be7274b413e3ba" providerId="LiveId" clId="{55CF4847-77F9-45BF-9BBC-55EFBA79A3AD}" dt="2023-10-03T14:41:24.499" v="233" actId="2696"/>
        <pc:sldMkLst>
          <pc:docMk/>
          <pc:sldMk cId="0" sldId="262"/>
        </pc:sldMkLst>
        <pc:picChg chg="mod">
          <ac:chgData name="jjagjjagkkung@gmail.com" userId="52be7274b413e3ba" providerId="LiveId" clId="{55CF4847-77F9-45BF-9BBC-55EFBA79A3AD}" dt="2023-10-03T14:35:50.495" v="147" actId="1076"/>
          <ac:picMkLst>
            <pc:docMk/>
            <pc:sldMk cId="0" sldId="262"/>
            <ac:picMk id="29" creationId="{00000000-0000-0000-0000-000000000000}"/>
          </ac:picMkLst>
        </pc:picChg>
      </pc:sldChg>
      <pc:sldChg chg="del">
        <pc:chgData name="jjagjjagkkung@gmail.com" userId="52be7274b413e3ba" providerId="LiveId" clId="{55CF4847-77F9-45BF-9BBC-55EFBA79A3AD}" dt="2023-10-03T14:41:28.923" v="234" actId="2696"/>
        <pc:sldMkLst>
          <pc:docMk/>
          <pc:sldMk cId="0" sldId="263"/>
        </pc:sldMkLst>
      </pc:sldChg>
      <pc:sldChg chg="del">
        <pc:chgData name="jjagjjagkkung@gmail.com" userId="52be7274b413e3ba" providerId="LiveId" clId="{55CF4847-77F9-45BF-9BBC-55EFBA79A3AD}" dt="2023-10-03T14:41:47.980" v="235" actId="2696"/>
        <pc:sldMkLst>
          <pc:docMk/>
          <pc:sldMk cId="0" sldId="264"/>
        </pc:sldMkLst>
      </pc:sldChg>
      <pc:sldChg chg="del">
        <pc:chgData name="jjagjjagkkung@gmail.com" userId="52be7274b413e3ba" providerId="LiveId" clId="{55CF4847-77F9-45BF-9BBC-55EFBA79A3AD}" dt="2023-10-03T14:41:50.522" v="236" actId="2696"/>
        <pc:sldMkLst>
          <pc:docMk/>
          <pc:sldMk cId="0" sldId="265"/>
        </pc:sldMkLst>
      </pc:sldChg>
      <pc:sldChg chg="addSp delSp modSp mod ord">
        <pc:chgData name="jjagjjagkkung@gmail.com" userId="52be7274b413e3ba" providerId="LiveId" clId="{55CF4847-77F9-45BF-9BBC-55EFBA79A3AD}" dt="2023-10-03T17:04:19.212" v="5677" actId="14100"/>
        <pc:sldMkLst>
          <pc:docMk/>
          <pc:sldMk cId="0" sldId="266"/>
        </pc:sldMkLst>
        <pc:spChg chg="add mod">
          <ac:chgData name="jjagjjagkkung@gmail.com" userId="52be7274b413e3ba" providerId="LiveId" clId="{55CF4847-77F9-45BF-9BBC-55EFBA79A3AD}" dt="2023-10-03T16:30:49.006" v="4090"/>
          <ac:spMkLst>
            <pc:docMk/>
            <pc:sldMk cId="0" sldId="266"/>
            <ac:spMk id="2" creationId="{A9A1B935-4AD6-C01A-9B6B-A4025452D2C0}"/>
          </ac:spMkLst>
        </pc:spChg>
        <pc:spChg chg="add mod">
          <ac:chgData name="jjagjjagkkung@gmail.com" userId="52be7274b413e3ba" providerId="LiveId" clId="{55CF4847-77F9-45BF-9BBC-55EFBA79A3AD}" dt="2023-10-03T16:31:55.231" v="4121" actId="14100"/>
          <ac:spMkLst>
            <pc:docMk/>
            <pc:sldMk cId="0" sldId="266"/>
            <ac:spMk id="4" creationId="{064BA257-C4D5-FE0A-6619-106CE6A931F9}"/>
          </ac:spMkLst>
        </pc:spChg>
        <pc:spChg chg="add mod">
          <ac:chgData name="jjagjjagkkung@gmail.com" userId="52be7274b413e3ba" providerId="LiveId" clId="{55CF4847-77F9-45BF-9BBC-55EFBA79A3AD}" dt="2023-10-03T16:57:11.090" v="5176"/>
          <ac:spMkLst>
            <pc:docMk/>
            <pc:sldMk cId="0" sldId="266"/>
            <ac:spMk id="5" creationId="{A8BD09A1-E573-F4E2-656C-F0BA5CD60D60}"/>
          </ac:spMkLst>
        </pc:spChg>
        <pc:spChg chg="add mod">
          <ac:chgData name="jjagjjagkkung@gmail.com" userId="52be7274b413e3ba" providerId="LiveId" clId="{55CF4847-77F9-45BF-9BBC-55EFBA79A3AD}" dt="2023-10-03T16:58:25.664" v="5192" actId="1076"/>
          <ac:spMkLst>
            <pc:docMk/>
            <pc:sldMk cId="0" sldId="266"/>
            <ac:spMk id="7" creationId="{C6BD0A82-DC0F-D2D8-1363-E75D3E077991}"/>
          </ac:spMkLst>
        </pc:spChg>
        <pc:spChg chg="add mod">
          <ac:chgData name="jjagjjagkkung@gmail.com" userId="52be7274b413e3ba" providerId="LiveId" clId="{55CF4847-77F9-45BF-9BBC-55EFBA79A3AD}" dt="2023-10-03T16:58:56.120" v="5201" actId="1076"/>
          <ac:spMkLst>
            <pc:docMk/>
            <pc:sldMk cId="0" sldId="266"/>
            <ac:spMk id="10" creationId="{C6AD23B7-E37B-D886-52EE-22400F9B6943}"/>
          </ac:spMkLst>
        </pc:spChg>
        <pc:spChg chg="add mod">
          <ac:chgData name="jjagjjagkkung@gmail.com" userId="52be7274b413e3ba" providerId="LiveId" clId="{55CF4847-77F9-45BF-9BBC-55EFBA79A3AD}" dt="2023-10-03T16:59:19.576" v="5208" actId="1076"/>
          <ac:spMkLst>
            <pc:docMk/>
            <pc:sldMk cId="0" sldId="266"/>
            <ac:spMk id="12" creationId="{9320F718-AAD6-D357-705A-18AC6F20DA77}"/>
          </ac:spMkLst>
        </pc:spChg>
        <pc:spChg chg="add mod">
          <ac:chgData name="jjagjjagkkung@gmail.com" userId="52be7274b413e3ba" providerId="LiveId" clId="{55CF4847-77F9-45BF-9BBC-55EFBA79A3AD}" dt="2023-10-03T16:59:33.743" v="5214" actId="1076"/>
          <ac:spMkLst>
            <pc:docMk/>
            <pc:sldMk cId="0" sldId="266"/>
            <ac:spMk id="17" creationId="{FDE2FD19-576D-6E9A-C88B-E120C6B484E0}"/>
          </ac:spMkLst>
        </pc:spChg>
        <pc:spChg chg="add mod">
          <ac:chgData name="jjagjjagkkung@gmail.com" userId="52be7274b413e3ba" providerId="LiveId" clId="{55CF4847-77F9-45BF-9BBC-55EFBA79A3AD}" dt="2023-10-03T17:00:36.800" v="5251" actId="1076"/>
          <ac:spMkLst>
            <pc:docMk/>
            <pc:sldMk cId="0" sldId="266"/>
            <ac:spMk id="18" creationId="{A5D5E5E9-2EC7-2156-4926-CD32B900C589}"/>
          </ac:spMkLst>
        </pc:spChg>
        <pc:spChg chg="add mod">
          <ac:chgData name="jjagjjagkkung@gmail.com" userId="52be7274b413e3ba" providerId="LiveId" clId="{55CF4847-77F9-45BF-9BBC-55EFBA79A3AD}" dt="2023-10-03T17:04:19.212" v="5677" actId="14100"/>
          <ac:spMkLst>
            <pc:docMk/>
            <pc:sldMk cId="0" sldId="266"/>
            <ac:spMk id="19" creationId="{467E955D-473E-93B4-5330-9336C20877BD}"/>
          </ac:spMkLst>
        </pc:spChg>
        <pc:picChg chg="add del mod">
          <ac:chgData name="jjagjjagkkung@gmail.com" userId="52be7274b413e3ba" providerId="LiveId" clId="{55CF4847-77F9-45BF-9BBC-55EFBA79A3AD}" dt="2023-10-03T16:58:41.763" v="5196" actId="21"/>
          <ac:picMkLst>
            <pc:docMk/>
            <pc:sldMk cId="0" sldId="266"/>
            <ac:picMk id="9" creationId="{81D9410E-9521-A664-7F80-A7EC8971AB48}"/>
          </ac:picMkLst>
        </pc:picChg>
        <pc:picChg chg="del mod">
          <ac:chgData name="jjagjjagkkung@gmail.com" userId="52be7274b413e3ba" providerId="LiveId" clId="{55CF4847-77F9-45BF-9BBC-55EFBA79A3AD}" dt="2023-10-03T16:57:35.830" v="5178" actId="21"/>
          <ac:picMkLst>
            <pc:docMk/>
            <pc:sldMk cId="0" sldId="266"/>
            <ac:picMk id="13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59:43.750" v="5215" actId="21"/>
          <ac:picMkLst>
            <pc:docMk/>
            <pc:sldMk cId="0" sldId="266"/>
            <ac:picMk id="16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6:57:39.389" v="5180" actId="21"/>
          <ac:picMkLst>
            <pc:docMk/>
            <pc:sldMk cId="0" sldId="266"/>
            <ac:picMk id="22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59:46.070" v="5216" actId="21"/>
          <ac:picMkLst>
            <pc:docMk/>
            <pc:sldMk cId="0" sldId="266"/>
            <ac:picMk id="25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6:57:43.617" v="5182" actId="21"/>
          <ac:picMkLst>
            <pc:docMk/>
            <pc:sldMk cId="0" sldId="266"/>
            <ac:picMk id="31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59:49.108" v="5217" actId="21"/>
          <ac:picMkLst>
            <pc:docMk/>
            <pc:sldMk cId="0" sldId="266"/>
            <ac:picMk id="34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6:57:49.412" v="5184" actId="21"/>
          <ac:picMkLst>
            <pc:docMk/>
            <pc:sldMk cId="0" sldId="266"/>
            <ac:picMk id="40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59:52.154" v="5218" actId="21"/>
          <ac:picMkLst>
            <pc:docMk/>
            <pc:sldMk cId="0" sldId="266"/>
            <ac:picMk id="43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30:34.154" v="4088" actId="21"/>
          <ac:picMkLst>
            <pc:docMk/>
            <pc:sldMk cId="0" sldId="266"/>
            <ac:picMk id="45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30:35.725" v="4089" actId="21"/>
          <ac:picMkLst>
            <pc:docMk/>
            <pc:sldMk cId="0" sldId="266"/>
            <ac:picMk id="46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7:00:32.169" v="5250" actId="21"/>
          <ac:picMkLst>
            <pc:docMk/>
            <pc:sldMk cId="0" sldId="266"/>
            <ac:picMk id="47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7:00:42.475" v="5252" actId="21"/>
          <ac:picMkLst>
            <pc:docMk/>
            <pc:sldMk cId="0" sldId="266"/>
            <ac:picMk id="48" creationId="{00000000-0000-0000-0000-000000000000}"/>
          </ac:picMkLst>
        </pc:picChg>
      </pc:sldChg>
      <pc:sldChg chg="del">
        <pc:chgData name="jjagjjagkkung@gmail.com" userId="52be7274b413e3ba" providerId="LiveId" clId="{55CF4847-77F9-45BF-9BBC-55EFBA79A3AD}" dt="2023-10-03T15:12:12.050" v="347" actId="2696"/>
        <pc:sldMkLst>
          <pc:docMk/>
          <pc:sldMk cId="0" sldId="267"/>
        </pc:sldMkLst>
      </pc:sldChg>
      <pc:sldChg chg="del">
        <pc:chgData name="jjagjjagkkung@gmail.com" userId="52be7274b413e3ba" providerId="LiveId" clId="{55CF4847-77F9-45BF-9BBC-55EFBA79A3AD}" dt="2023-10-03T14:42:18.955" v="237" actId="2696"/>
        <pc:sldMkLst>
          <pc:docMk/>
          <pc:sldMk cId="0" sldId="268"/>
        </pc:sldMkLst>
      </pc:sldChg>
      <pc:sldChg chg="del">
        <pc:chgData name="jjagjjagkkung@gmail.com" userId="52be7274b413e3ba" providerId="LiveId" clId="{55CF4847-77F9-45BF-9BBC-55EFBA79A3AD}" dt="2023-10-03T14:42:21.690" v="238" actId="2696"/>
        <pc:sldMkLst>
          <pc:docMk/>
          <pc:sldMk cId="0" sldId="269"/>
        </pc:sldMkLst>
      </pc:sldChg>
      <pc:sldChg chg="addSp delSp modSp mod ord">
        <pc:chgData name="jjagjjagkkung@gmail.com" userId="52be7274b413e3ba" providerId="LiveId" clId="{55CF4847-77F9-45BF-9BBC-55EFBA79A3AD}" dt="2023-10-03T16:56:47.430" v="5169"/>
        <pc:sldMkLst>
          <pc:docMk/>
          <pc:sldMk cId="0" sldId="270"/>
        </pc:sldMkLst>
        <pc:spChg chg="add del mod">
          <ac:chgData name="jjagjjagkkung@gmail.com" userId="52be7274b413e3ba" providerId="LiveId" clId="{55CF4847-77F9-45BF-9BBC-55EFBA79A3AD}" dt="2023-10-03T15:06:36.544" v="293" actId="21"/>
          <ac:spMkLst>
            <pc:docMk/>
            <pc:sldMk cId="0" sldId="270"/>
            <ac:spMk id="2" creationId="{8A5950DF-9848-1A20-B3E5-B5804D407C38}"/>
          </ac:spMkLst>
        </pc:spChg>
        <pc:spChg chg="add del mod">
          <ac:chgData name="jjagjjagkkung@gmail.com" userId="52be7274b413e3ba" providerId="LiveId" clId="{55CF4847-77F9-45BF-9BBC-55EFBA79A3AD}" dt="2023-10-03T15:06:55.208" v="298" actId="21"/>
          <ac:spMkLst>
            <pc:docMk/>
            <pc:sldMk cId="0" sldId="270"/>
            <ac:spMk id="4" creationId="{F84597BD-D56B-25A2-85D9-6E9204509B97}"/>
          </ac:spMkLst>
        </pc:spChg>
        <pc:spChg chg="add mod">
          <ac:chgData name="jjagjjagkkung@gmail.com" userId="52be7274b413e3ba" providerId="LiveId" clId="{55CF4847-77F9-45BF-9BBC-55EFBA79A3AD}" dt="2023-10-03T15:09:49.668" v="326" actId="1076"/>
          <ac:spMkLst>
            <pc:docMk/>
            <pc:sldMk cId="0" sldId="270"/>
            <ac:spMk id="5" creationId="{49109DB8-E785-C19D-12B4-3A50DB7AD3F0}"/>
          </ac:spMkLst>
        </pc:spChg>
        <pc:spChg chg="add mod">
          <ac:chgData name="jjagjjagkkung@gmail.com" userId="52be7274b413e3ba" providerId="LiveId" clId="{55CF4847-77F9-45BF-9BBC-55EFBA79A3AD}" dt="2023-10-03T15:09:52.974" v="327" actId="1076"/>
          <ac:spMkLst>
            <pc:docMk/>
            <pc:sldMk cId="0" sldId="270"/>
            <ac:spMk id="7" creationId="{D486F3A4-DFC8-518D-7823-F81C2A21A5C7}"/>
          </ac:spMkLst>
        </pc:spChg>
        <pc:spChg chg="add mod">
          <ac:chgData name="jjagjjagkkung@gmail.com" userId="52be7274b413e3ba" providerId="LiveId" clId="{55CF4847-77F9-45BF-9BBC-55EFBA79A3AD}" dt="2023-10-03T16:27:29.165" v="4010"/>
          <ac:spMkLst>
            <pc:docMk/>
            <pc:sldMk cId="0" sldId="270"/>
            <ac:spMk id="8" creationId="{B9F7DF33-6BAC-36F1-177F-43A30F792DF9}"/>
          </ac:spMkLst>
        </pc:spChg>
        <pc:spChg chg="add mod">
          <ac:chgData name="jjagjjagkkung@gmail.com" userId="52be7274b413e3ba" providerId="LiveId" clId="{55CF4847-77F9-45BF-9BBC-55EFBA79A3AD}" dt="2023-10-03T16:56:47.430" v="5169"/>
          <ac:spMkLst>
            <pc:docMk/>
            <pc:sldMk cId="0" sldId="270"/>
            <ac:spMk id="14" creationId="{C5C4E820-D1F7-47D9-0E75-C4CBF1085CA5}"/>
          </ac:spMkLst>
        </pc:spChg>
        <pc:grpChg chg="del mod">
          <ac:chgData name="jjagjjagkkung@gmail.com" userId="52be7274b413e3ba" providerId="LiveId" clId="{55CF4847-77F9-45BF-9BBC-55EFBA79A3AD}" dt="2023-10-03T15:10:05.282" v="331" actId="21"/>
          <ac:grpSpMkLst>
            <pc:docMk/>
            <pc:sldMk cId="0" sldId="270"/>
            <ac:grpSpMk id="1003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5:10:55.560" v="334" actId="1076"/>
          <ac:grpSpMkLst>
            <pc:docMk/>
            <pc:sldMk cId="0" sldId="270"/>
            <ac:grpSpMk id="1004" creationId="{00000000-0000-0000-0000-000000000000}"/>
          </ac:grpSpMkLst>
        </pc:grpChg>
        <pc:grpChg chg="del">
          <ac:chgData name="jjagjjagkkung@gmail.com" userId="52be7274b413e3ba" providerId="LiveId" clId="{55CF4847-77F9-45BF-9BBC-55EFBA79A3AD}" dt="2023-10-03T15:05:57.905" v="287" actId="21"/>
          <ac:grpSpMkLst>
            <pc:docMk/>
            <pc:sldMk cId="0" sldId="270"/>
            <ac:grpSpMk id="1006" creationId="{00000000-0000-0000-0000-000000000000}"/>
          </ac:grpSpMkLst>
        </pc:grpChg>
        <pc:grpChg chg="del">
          <ac:chgData name="jjagjjagkkung@gmail.com" userId="52be7274b413e3ba" providerId="LiveId" clId="{55CF4847-77F9-45BF-9BBC-55EFBA79A3AD}" dt="2023-10-03T15:06:01.618" v="288" actId="21"/>
          <ac:grpSpMkLst>
            <pc:docMk/>
            <pc:sldMk cId="0" sldId="270"/>
            <ac:grpSpMk id="1007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5:08:14.183" v="315" actId="1076"/>
          <ac:grpSpMkLst>
            <pc:docMk/>
            <pc:sldMk cId="0" sldId="270"/>
            <ac:grpSpMk id="1008" creationId="{00000000-0000-0000-0000-000000000000}"/>
          </ac:grpSpMkLst>
        </pc:grpChg>
        <pc:grpChg chg="del">
          <ac:chgData name="jjagjjagkkung@gmail.com" userId="52be7274b413e3ba" providerId="LiveId" clId="{55CF4847-77F9-45BF-9BBC-55EFBA79A3AD}" dt="2023-10-03T15:07:14.908" v="305" actId="21"/>
          <ac:grpSpMkLst>
            <pc:docMk/>
            <pc:sldMk cId="0" sldId="270"/>
            <ac:grpSpMk id="1010" creationId="{00000000-0000-0000-0000-000000000000}"/>
          </ac:grpSpMkLst>
        </pc:grpChg>
        <pc:grpChg chg="del">
          <ac:chgData name="jjagjjagkkung@gmail.com" userId="52be7274b413e3ba" providerId="LiveId" clId="{55CF4847-77F9-45BF-9BBC-55EFBA79A3AD}" dt="2023-10-03T15:07:17.985" v="306" actId="21"/>
          <ac:grpSpMkLst>
            <pc:docMk/>
            <pc:sldMk cId="0" sldId="270"/>
            <ac:grpSpMk id="1011" creationId="{00000000-0000-0000-0000-000000000000}"/>
          </ac:grpSpMkLst>
        </pc:grpChg>
        <pc:picChg chg="add mod">
          <ac:chgData name="jjagjjagkkung@gmail.com" userId="52be7274b413e3ba" providerId="LiveId" clId="{55CF4847-77F9-45BF-9BBC-55EFBA79A3AD}" dt="2023-10-03T16:27:42.499" v="4013" actId="1076"/>
          <ac:picMkLst>
            <pc:docMk/>
            <pc:sldMk cId="0" sldId="270"/>
            <ac:picMk id="10" creationId="{880C60F0-D5F8-779B-0FF6-B1C29846A6E6}"/>
          </ac:picMkLst>
        </pc:picChg>
        <pc:picChg chg="del mod">
          <ac:chgData name="jjagjjagkkung@gmail.com" userId="52be7274b413e3ba" providerId="LiveId" clId="{55CF4847-77F9-45BF-9BBC-55EFBA79A3AD}" dt="2023-10-03T16:27:33.003" v="4011" actId="21"/>
          <ac:picMkLst>
            <pc:docMk/>
            <pc:sldMk cId="0" sldId="270"/>
            <ac:picMk id="12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10:37.008" v="333" actId="21"/>
          <ac:picMkLst>
            <pc:docMk/>
            <pc:sldMk cId="0" sldId="270"/>
            <ac:picMk id="13" creationId="{00000000-0000-0000-0000-000000000000}"/>
          </ac:picMkLst>
        </pc:picChg>
        <pc:picChg chg="mod">
          <ac:chgData name="jjagjjagkkung@gmail.com" userId="52be7274b413e3ba" providerId="LiveId" clId="{55CF4847-77F9-45BF-9BBC-55EFBA79A3AD}" dt="2023-10-03T15:07:01.261" v="300" actId="1076"/>
          <ac:picMkLst>
            <pc:docMk/>
            <pc:sldMk cId="0" sldId="270"/>
            <ac:picMk id="16" creationId="{00000000-0000-0000-0000-000000000000}"/>
          </ac:picMkLst>
        </pc:picChg>
        <pc:picChg chg="mod">
          <ac:chgData name="jjagjjagkkung@gmail.com" userId="52be7274b413e3ba" providerId="LiveId" clId="{55CF4847-77F9-45BF-9BBC-55EFBA79A3AD}" dt="2023-10-03T15:10:58.772" v="335" actId="1076"/>
          <ac:picMkLst>
            <pc:docMk/>
            <pc:sldMk cId="0" sldId="270"/>
            <ac:picMk id="18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5:08:08.218" v="314" actId="21"/>
          <ac:picMkLst>
            <pc:docMk/>
            <pc:sldMk cId="0" sldId="270"/>
            <ac:picMk id="19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5:07:04.229" v="302" actId="21"/>
          <ac:picMkLst>
            <pc:docMk/>
            <pc:sldMk cId="0" sldId="270"/>
            <ac:picMk id="20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06:01.618" v="288" actId="21"/>
          <ac:picMkLst>
            <pc:docMk/>
            <pc:sldMk cId="0" sldId="270"/>
            <ac:picMk id="23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05:57.905" v="287" actId="21"/>
          <ac:picMkLst>
            <pc:docMk/>
            <pc:sldMk cId="0" sldId="270"/>
            <ac:picMk id="25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5:08:16.829" v="316" actId="21"/>
          <ac:picMkLst>
            <pc:docMk/>
            <pc:sldMk cId="0" sldId="270"/>
            <ac:picMk id="33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07:21.416" v="307" actId="21"/>
          <ac:picMkLst>
            <pc:docMk/>
            <pc:sldMk cId="0" sldId="270"/>
            <ac:picMk id="34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07:17.985" v="306" actId="21"/>
          <ac:picMkLst>
            <pc:docMk/>
            <pc:sldMk cId="0" sldId="270"/>
            <ac:picMk id="37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07:14.908" v="305" actId="21"/>
          <ac:picMkLst>
            <pc:docMk/>
            <pc:sldMk cId="0" sldId="270"/>
            <ac:picMk id="39" creationId="{00000000-0000-0000-0000-000000000000}"/>
          </ac:picMkLst>
        </pc:picChg>
      </pc:sldChg>
      <pc:sldChg chg="del">
        <pc:chgData name="jjagjjagkkung@gmail.com" userId="52be7274b413e3ba" providerId="LiveId" clId="{55CF4847-77F9-45BF-9BBC-55EFBA79A3AD}" dt="2023-10-03T14:42:32.952" v="239" actId="2696"/>
        <pc:sldMkLst>
          <pc:docMk/>
          <pc:sldMk cId="0" sldId="271"/>
        </pc:sldMkLst>
      </pc:sldChg>
      <pc:sldChg chg="del">
        <pc:chgData name="jjagjjagkkung@gmail.com" userId="52be7274b413e3ba" providerId="LiveId" clId="{55CF4847-77F9-45BF-9BBC-55EFBA79A3AD}" dt="2023-10-03T14:42:35.481" v="240" actId="2696"/>
        <pc:sldMkLst>
          <pc:docMk/>
          <pc:sldMk cId="0" sldId="272"/>
        </pc:sldMkLst>
      </pc:sldChg>
      <pc:sldChg chg="del">
        <pc:chgData name="jjagjjagkkung@gmail.com" userId="52be7274b413e3ba" providerId="LiveId" clId="{55CF4847-77F9-45BF-9BBC-55EFBA79A3AD}" dt="2023-10-03T14:42:38.049" v="241" actId="2696"/>
        <pc:sldMkLst>
          <pc:docMk/>
          <pc:sldMk cId="0" sldId="273"/>
        </pc:sldMkLst>
      </pc:sldChg>
      <pc:sldChg chg="del">
        <pc:chgData name="jjagjjagkkung@gmail.com" userId="52be7274b413e3ba" providerId="LiveId" clId="{55CF4847-77F9-45BF-9BBC-55EFBA79A3AD}" dt="2023-10-03T14:42:40.562" v="242" actId="2696"/>
        <pc:sldMkLst>
          <pc:docMk/>
          <pc:sldMk cId="0" sldId="274"/>
        </pc:sldMkLst>
      </pc:sldChg>
      <pc:sldChg chg="del">
        <pc:chgData name="jjagjjagkkung@gmail.com" userId="52be7274b413e3ba" providerId="LiveId" clId="{55CF4847-77F9-45BF-9BBC-55EFBA79A3AD}" dt="2023-10-03T14:42:43.586" v="243" actId="2696"/>
        <pc:sldMkLst>
          <pc:docMk/>
          <pc:sldMk cId="0" sldId="275"/>
        </pc:sldMkLst>
      </pc:sldChg>
      <pc:sldChg chg="addSp delSp modSp mod">
        <pc:chgData name="jjagjjagkkung@gmail.com" userId="52be7274b413e3ba" providerId="LiveId" clId="{55CF4847-77F9-45BF-9BBC-55EFBA79A3AD}" dt="2023-10-03T16:56:16.757" v="5160"/>
        <pc:sldMkLst>
          <pc:docMk/>
          <pc:sldMk cId="0" sldId="276"/>
        </pc:sldMkLst>
        <pc:spChg chg="add mod">
          <ac:chgData name="jjagjjagkkung@gmail.com" userId="52be7274b413e3ba" providerId="LiveId" clId="{55CF4847-77F9-45BF-9BBC-55EFBA79A3AD}" dt="2023-10-03T15:53:10.647" v="1840"/>
          <ac:spMkLst>
            <pc:docMk/>
            <pc:sldMk cId="0" sldId="276"/>
            <ac:spMk id="11" creationId="{0A229A77-C911-E18F-3A65-0EFA8BF3ACCC}"/>
          </ac:spMkLst>
        </pc:spChg>
        <pc:spChg chg="add mod">
          <ac:chgData name="jjagjjagkkung@gmail.com" userId="52be7274b413e3ba" providerId="LiveId" clId="{55CF4847-77F9-45BF-9BBC-55EFBA79A3AD}" dt="2023-10-03T15:53:19.712" v="1841"/>
          <ac:spMkLst>
            <pc:docMk/>
            <pc:sldMk cId="0" sldId="276"/>
            <ac:spMk id="13" creationId="{C2320B02-C544-C8C0-1E54-CE6D928DA9B1}"/>
          </ac:spMkLst>
        </pc:spChg>
        <pc:spChg chg="add mod">
          <ac:chgData name="jjagjjagkkung@gmail.com" userId="52be7274b413e3ba" providerId="LiveId" clId="{55CF4847-77F9-45BF-9BBC-55EFBA79A3AD}" dt="2023-10-03T15:57:31.485" v="2210" actId="1076"/>
          <ac:spMkLst>
            <pc:docMk/>
            <pc:sldMk cId="0" sldId="276"/>
            <ac:spMk id="17" creationId="{977350DC-B283-EE83-50B7-4FBC03D24A9F}"/>
          </ac:spMkLst>
        </pc:spChg>
        <pc:spChg chg="add mod">
          <ac:chgData name="jjagjjagkkung@gmail.com" userId="52be7274b413e3ba" providerId="LiveId" clId="{55CF4847-77F9-45BF-9BBC-55EFBA79A3AD}" dt="2023-10-03T16:56:16.757" v="5160"/>
          <ac:spMkLst>
            <pc:docMk/>
            <pc:sldMk cId="0" sldId="276"/>
            <ac:spMk id="19" creationId="{C856C263-73D2-26A9-BE7A-48A1C79E25EB}"/>
          </ac:spMkLst>
        </pc:spChg>
        <pc:grpChg chg="mod">
          <ac:chgData name="jjagjjagkkung@gmail.com" userId="52be7274b413e3ba" providerId="LiveId" clId="{55CF4847-77F9-45BF-9BBC-55EFBA79A3AD}" dt="2023-10-03T15:56:40.977" v="2160" actId="1076"/>
          <ac:grpSpMkLst>
            <pc:docMk/>
            <pc:sldMk cId="0" sldId="276"/>
            <ac:grpSpMk id="2" creationId="{92D0DDCE-83A8-EED0-8002-6E4C59F13BF6}"/>
          </ac:grpSpMkLst>
        </pc:grpChg>
        <pc:grpChg chg="del">
          <ac:chgData name="jjagjjagkkung@gmail.com" userId="52be7274b413e3ba" providerId="LiveId" clId="{55CF4847-77F9-45BF-9BBC-55EFBA79A3AD}" dt="2023-10-03T14:36:38.549" v="157" actId="21"/>
          <ac:grpSpMkLst>
            <pc:docMk/>
            <pc:sldMk cId="0" sldId="276"/>
            <ac:grpSpMk id="1002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39:28.799" v="208" actId="1076"/>
          <ac:grpSpMkLst>
            <pc:docMk/>
            <pc:sldMk cId="0" sldId="276"/>
            <ac:grpSpMk id="1004" creationId="{00000000-0000-0000-0000-000000000000}"/>
          </ac:grpSpMkLst>
        </pc:grpChg>
        <pc:picChg chg="del mod">
          <ac:chgData name="jjagjjagkkung@gmail.com" userId="52be7274b413e3ba" providerId="LiveId" clId="{55CF4847-77F9-45BF-9BBC-55EFBA79A3AD}" dt="2023-10-03T15:53:25.658" v="1843" actId="21"/>
          <ac:picMkLst>
            <pc:docMk/>
            <pc:sldMk cId="0" sldId="276"/>
            <ac:picMk id="5" creationId="{E399449A-04B1-43E4-99C1-E99F835F1A52}"/>
          </ac:picMkLst>
        </pc:picChg>
        <pc:picChg chg="mod">
          <ac:chgData name="jjagjjagkkung@gmail.com" userId="52be7274b413e3ba" providerId="LiveId" clId="{55CF4847-77F9-45BF-9BBC-55EFBA79A3AD}" dt="2023-10-03T14:39:27.070" v="207" actId="1076"/>
          <ac:picMkLst>
            <pc:docMk/>
            <pc:sldMk cId="0" sldId="276"/>
            <ac:picMk id="10" creationId="{479EFD45-1854-D3CD-F238-AC3754FD3278}"/>
          </ac:picMkLst>
        </pc:picChg>
        <pc:picChg chg="del">
          <ac:chgData name="jjagjjagkkung@gmail.com" userId="52be7274b413e3ba" providerId="LiveId" clId="{55CF4847-77F9-45BF-9BBC-55EFBA79A3AD}" dt="2023-10-03T14:36:36.871" v="156" actId="21"/>
          <ac:picMkLst>
            <pc:docMk/>
            <pc:sldMk cId="0" sldId="276"/>
            <ac:picMk id="14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53:04.647" v="1839" actId="21"/>
          <ac:picMkLst>
            <pc:docMk/>
            <pc:sldMk cId="0" sldId="276"/>
            <ac:picMk id="15" creationId="{00000000-0000-0000-0000-000000000000}"/>
          </ac:picMkLst>
        </pc:picChg>
      </pc:sldChg>
      <pc:sldChg chg="delSp del mod">
        <pc:chgData name="jjagjjagkkung@gmail.com" userId="52be7274b413e3ba" providerId="LiveId" clId="{55CF4847-77F9-45BF-9BBC-55EFBA79A3AD}" dt="2023-10-03T15:12:02.010" v="346" actId="2696"/>
        <pc:sldMkLst>
          <pc:docMk/>
          <pc:sldMk cId="0" sldId="277"/>
        </pc:sldMkLst>
        <pc:grpChg chg="del">
          <ac:chgData name="jjagjjagkkung@gmail.com" userId="52be7274b413e3ba" providerId="LiveId" clId="{55CF4847-77F9-45BF-9BBC-55EFBA79A3AD}" dt="2023-10-03T14:38:00.184" v="182" actId="21"/>
          <ac:grpSpMkLst>
            <pc:docMk/>
            <pc:sldMk cId="0" sldId="277"/>
            <ac:grpSpMk id="1001" creationId="{00000000-0000-0000-0000-000000000000}"/>
          </ac:grpSpMkLst>
        </pc:grpChg>
      </pc:sldChg>
      <pc:sldChg chg="addSp delSp modSp mod">
        <pc:chgData name="jjagjjagkkung@gmail.com" userId="52be7274b413e3ba" providerId="LiveId" clId="{55CF4847-77F9-45BF-9BBC-55EFBA79A3AD}" dt="2023-10-03T16:56:09.600" v="5158"/>
        <pc:sldMkLst>
          <pc:docMk/>
          <pc:sldMk cId="4004874164" sldId="278"/>
        </pc:sldMkLst>
        <pc:spChg chg="mod">
          <ac:chgData name="jjagjjagkkung@gmail.com" userId="52be7274b413e3ba" providerId="LiveId" clId="{55CF4847-77F9-45BF-9BBC-55EFBA79A3AD}" dt="2023-10-03T15:47:38.498" v="1293" actId="1076"/>
          <ac:spMkLst>
            <pc:docMk/>
            <pc:sldMk cId="4004874164" sldId="278"/>
            <ac:spMk id="44" creationId="{84F8DDF8-94EE-41D2-F5B7-C0414A384581}"/>
          </ac:spMkLst>
        </pc:spChg>
        <pc:spChg chg="add mod">
          <ac:chgData name="jjagjjagkkung@gmail.com" userId="52be7274b413e3ba" providerId="LiveId" clId="{55CF4847-77F9-45BF-9BBC-55EFBA79A3AD}" dt="2023-10-03T15:42:43.925" v="1019" actId="1076"/>
          <ac:spMkLst>
            <pc:docMk/>
            <pc:sldMk cId="4004874164" sldId="278"/>
            <ac:spMk id="53" creationId="{7F3AAB38-5996-C9C4-4CB7-1A67850903C9}"/>
          </ac:spMkLst>
        </pc:spChg>
        <pc:spChg chg="add mod">
          <ac:chgData name="jjagjjagkkung@gmail.com" userId="52be7274b413e3ba" providerId="LiveId" clId="{55CF4847-77F9-45BF-9BBC-55EFBA79A3AD}" dt="2023-10-03T15:42:38.703" v="1018"/>
          <ac:spMkLst>
            <pc:docMk/>
            <pc:sldMk cId="4004874164" sldId="278"/>
            <ac:spMk id="55" creationId="{3263E5A7-11E7-450D-D3CD-E894E0A7B4B9}"/>
          </ac:spMkLst>
        </pc:spChg>
        <pc:spChg chg="add mod">
          <ac:chgData name="jjagjjagkkung@gmail.com" userId="52be7274b413e3ba" providerId="LiveId" clId="{55CF4847-77F9-45BF-9BBC-55EFBA79A3AD}" dt="2023-10-03T15:57:53.759" v="2212" actId="1076"/>
          <ac:spMkLst>
            <pc:docMk/>
            <pc:sldMk cId="4004874164" sldId="278"/>
            <ac:spMk id="56" creationId="{BBE08418-8840-0506-4AA5-2C19541D78E1}"/>
          </ac:spMkLst>
        </pc:spChg>
        <pc:spChg chg="add mod">
          <ac:chgData name="jjagjjagkkung@gmail.com" userId="52be7274b413e3ba" providerId="LiveId" clId="{55CF4847-77F9-45BF-9BBC-55EFBA79A3AD}" dt="2023-10-03T16:56:09.600" v="5158"/>
          <ac:spMkLst>
            <pc:docMk/>
            <pc:sldMk cId="4004874164" sldId="278"/>
            <ac:spMk id="57" creationId="{83378AE6-3709-5F3E-A928-247237FFA973}"/>
          </ac:spMkLst>
        </pc:spChg>
        <pc:grpChg chg="mod">
          <ac:chgData name="jjagjjagkkung@gmail.com" userId="52be7274b413e3ba" providerId="LiveId" clId="{55CF4847-77F9-45BF-9BBC-55EFBA79A3AD}" dt="2023-10-03T15:43:08.223" v="1022" actId="1076"/>
          <ac:grpSpMkLst>
            <pc:docMk/>
            <pc:sldMk cId="4004874164" sldId="278"/>
            <ac:grpSpMk id="2" creationId="{B6779803-F2E3-D6E6-FD5F-5A2540612234}"/>
          </ac:grpSpMkLst>
        </pc:grpChg>
        <pc:grpChg chg="mod">
          <ac:chgData name="jjagjjagkkung@gmail.com" userId="52be7274b413e3ba" providerId="LiveId" clId="{55CF4847-77F9-45BF-9BBC-55EFBA79A3AD}" dt="2023-10-03T14:39:58.827" v="217" actId="1076"/>
          <ac:grpSpMkLst>
            <pc:docMk/>
            <pc:sldMk cId="4004874164" sldId="278"/>
            <ac:grpSpMk id="45" creationId="{4D8503BE-A205-03FB-259C-EF6CB41957A0}"/>
          </ac:grpSpMkLst>
        </pc:grpChg>
        <pc:grpChg chg="mod">
          <ac:chgData name="jjagjjagkkung@gmail.com" userId="52be7274b413e3ba" providerId="LiveId" clId="{55CF4847-77F9-45BF-9BBC-55EFBA79A3AD}" dt="2023-10-03T15:46:28.806" v="1167" actId="14100"/>
          <ac:grpSpMkLst>
            <pc:docMk/>
            <pc:sldMk cId="4004874164" sldId="278"/>
            <ac:grpSpMk id="48" creationId="{07718CC8-577B-4DB5-F3DC-46312BC7E0CB}"/>
          </ac:grpSpMkLst>
        </pc:grpChg>
        <pc:grpChg chg="del">
          <ac:chgData name="jjagjjagkkung@gmail.com" userId="52be7274b413e3ba" providerId="LiveId" clId="{55CF4847-77F9-45BF-9BBC-55EFBA79A3AD}" dt="2023-10-03T14:36:26.041" v="153" actId="21"/>
          <ac:grpSpMkLst>
            <pc:docMk/>
            <pc:sldMk cId="4004874164" sldId="278"/>
            <ac:grpSpMk id="1001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40:05.902" v="219" actId="1076"/>
          <ac:grpSpMkLst>
            <pc:docMk/>
            <pc:sldMk cId="4004874164" sldId="278"/>
            <ac:grpSpMk id="1005" creationId="{00000000-0000-0000-0000-000000000000}"/>
          </ac:grpSpMkLst>
        </pc:grpChg>
        <pc:picChg chg="del">
          <ac:chgData name="jjagjjagkkung@gmail.com" userId="52be7274b413e3ba" providerId="LiveId" clId="{55CF4847-77F9-45BF-9BBC-55EFBA79A3AD}" dt="2023-10-03T14:36:23.639" v="152" actId="21"/>
          <ac:picMkLst>
            <pc:docMk/>
            <pc:sldMk cId="4004874164" sldId="278"/>
            <ac:picMk id="23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5:42:46.160" v="1020" actId="21"/>
          <ac:picMkLst>
            <pc:docMk/>
            <pc:sldMk cId="4004874164" sldId="278"/>
            <ac:picMk id="43" creationId="{6AB40869-D35C-4033-B386-5756066051FC}"/>
          </ac:picMkLst>
        </pc:picChg>
        <pc:picChg chg="mod">
          <ac:chgData name="jjagjjagkkung@gmail.com" userId="52be7274b413e3ba" providerId="LiveId" clId="{55CF4847-77F9-45BF-9BBC-55EFBA79A3AD}" dt="2023-10-03T14:39:54.303" v="215" actId="1076"/>
          <ac:picMkLst>
            <pc:docMk/>
            <pc:sldMk cId="4004874164" sldId="278"/>
            <ac:picMk id="47" creationId="{E1B0B566-6022-0EF2-03A5-DF9B247730D7}"/>
          </ac:picMkLst>
        </pc:picChg>
        <pc:picChg chg="del mod">
          <ac:chgData name="jjagjjagkkung@gmail.com" userId="52be7274b413e3ba" providerId="LiveId" clId="{55CF4847-77F9-45BF-9BBC-55EFBA79A3AD}" dt="2023-10-03T14:55:26.506" v="265" actId="21"/>
          <ac:picMkLst>
            <pc:docMk/>
            <pc:sldMk cId="4004874164" sldId="278"/>
            <ac:picMk id="50" creationId="{AB5403F5-25D7-3ECF-DA89-A43F43EF7CFC}"/>
          </ac:picMkLst>
        </pc:picChg>
        <pc:picChg chg="add del mod">
          <ac:chgData name="jjagjjagkkung@gmail.com" userId="52be7274b413e3ba" providerId="LiveId" clId="{55CF4847-77F9-45BF-9BBC-55EFBA79A3AD}" dt="2023-10-03T15:42:32.825" v="1017" actId="21"/>
          <ac:picMkLst>
            <pc:docMk/>
            <pc:sldMk cId="4004874164" sldId="278"/>
            <ac:picMk id="54" creationId="{D70B49C5-669C-CEE5-CD97-8C5173320F84}"/>
          </ac:picMkLst>
        </pc:picChg>
      </pc:sldChg>
      <pc:sldChg chg="addSp delSp modSp mod">
        <pc:chgData name="jjagjjagkkung@gmail.com" userId="52be7274b413e3ba" providerId="LiveId" clId="{55CF4847-77F9-45BF-9BBC-55EFBA79A3AD}" dt="2023-10-03T16:56:12.721" v="5159"/>
        <pc:sldMkLst>
          <pc:docMk/>
          <pc:sldMk cId="293524474" sldId="279"/>
        </pc:sldMkLst>
        <pc:spChg chg="mod">
          <ac:chgData name="jjagjjagkkung@gmail.com" userId="52be7274b413e3ba" providerId="LiveId" clId="{55CF4847-77F9-45BF-9BBC-55EFBA79A3AD}" dt="2023-10-03T14:39:42.629" v="212" actId="1076"/>
          <ac:spMkLst>
            <pc:docMk/>
            <pc:sldMk cId="293524474" sldId="279"/>
            <ac:spMk id="4" creationId="{85975BCD-274A-6E34-06DF-EA05A277FDE1}"/>
          </ac:spMkLst>
        </pc:spChg>
        <pc:spChg chg="mod">
          <ac:chgData name="jjagjjagkkung@gmail.com" userId="52be7274b413e3ba" providerId="LiveId" clId="{55CF4847-77F9-45BF-9BBC-55EFBA79A3AD}" dt="2023-10-03T14:39:49.694" v="214" actId="1076"/>
          <ac:spMkLst>
            <pc:docMk/>
            <pc:sldMk cId="293524474" sldId="279"/>
            <ac:spMk id="5" creationId="{52458DF8-2D64-9A76-9DC1-50CB2AF306FE}"/>
          </ac:spMkLst>
        </pc:spChg>
        <pc:spChg chg="add mod">
          <ac:chgData name="jjagjjagkkung@gmail.com" userId="52be7274b413e3ba" providerId="LiveId" clId="{55CF4847-77F9-45BF-9BBC-55EFBA79A3AD}" dt="2023-10-03T15:52:27.402" v="1836"/>
          <ac:spMkLst>
            <pc:docMk/>
            <pc:sldMk cId="293524474" sldId="279"/>
            <ac:spMk id="7" creationId="{13F82606-CEB2-D12A-6CD0-1438FC455BF5}"/>
          </ac:spMkLst>
        </pc:spChg>
        <pc:spChg chg="add mod">
          <ac:chgData name="jjagjjagkkung@gmail.com" userId="52be7274b413e3ba" providerId="LiveId" clId="{55CF4847-77F9-45BF-9BBC-55EFBA79A3AD}" dt="2023-10-03T15:52:40.375" v="1837"/>
          <ac:spMkLst>
            <pc:docMk/>
            <pc:sldMk cId="293524474" sldId="279"/>
            <ac:spMk id="8" creationId="{5D61D74E-DDDD-7C7F-A296-0C3EF05011AC}"/>
          </ac:spMkLst>
        </pc:spChg>
        <pc:spChg chg="add mod">
          <ac:chgData name="jjagjjagkkung@gmail.com" userId="52be7274b413e3ba" providerId="LiveId" clId="{55CF4847-77F9-45BF-9BBC-55EFBA79A3AD}" dt="2023-10-03T16:56:12.721" v="5159"/>
          <ac:spMkLst>
            <pc:docMk/>
            <pc:sldMk cId="293524474" sldId="279"/>
            <ac:spMk id="10" creationId="{10D15C69-3697-3AD6-E671-06C9E47D9E78}"/>
          </ac:spMkLst>
        </pc:spChg>
        <pc:grpChg chg="del">
          <ac:chgData name="jjagjjagkkung@gmail.com" userId="52be7274b413e3ba" providerId="LiveId" clId="{55CF4847-77F9-45BF-9BBC-55EFBA79A3AD}" dt="2023-10-03T14:36:33.741" v="155" actId="21"/>
          <ac:grpSpMkLst>
            <pc:docMk/>
            <pc:sldMk cId="293524474" sldId="279"/>
            <ac:grpSpMk id="1003" creationId="{00000000-0000-0000-0000-000000000000}"/>
          </ac:grpSpMkLst>
        </pc:grpChg>
        <pc:picChg chg="del">
          <ac:chgData name="jjagjjagkkung@gmail.com" userId="52be7274b413e3ba" providerId="LiveId" clId="{55CF4847-77F9-45BF-9BBC-55EFBA79A3AD}" dt="2023-10-03T14:36:31.688" v="154" actId="21"/>
          <ac:picMkLst>
            <pc:docMk/>
            <pc:sldMk cId="293524474" sldId="279"/>
            <ac:picMk id="14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52:44.642" v="1838" actId="21"/>
          <ac:picMkLst>
            <pc:docMk/>
            <pc:sldMk cId="293524474" sldId="279"/>
            <ac:picMk id="15" creationId="{00000000-0000-0000-0000-000000000000}"/>
          </ac:picMkLst>
        </pc:picChg>
        <pc:picChg chg="mod">
          <ac:chgData name="jjagjjagkkung@gmail.com" userId="52be7274b413e3ba" providerId="LiveId" clId="{55CF4847-77F9-45BF-9BBC-55EFBA79A3AD}" dt="2023-10-03T14:39:35.308" v="210" actId="1076"/>
          <ac:picMkLst>
            <pc:docMk/>
            <pc:sldMk cId="293524474" sldId="279"/>
            <ac:picMk id="4100" creationId="{9345FA10-7F6C-15E1-3C0F-FF8D9985EA13}"/>
          </ac:picMkLst>
        </pc:picChg>
        <pc:picChg chg="mod">
          <ac:chgData name="jjagjjagkkung@gmail.com" userId="52be7274b413e3ba" providerId="LiveId" clId="{55CF4847-77F9-45BF-9BBC-55EFBA79A3AD}" dt="2023-10-03T14:39:37.794" v="211" actId="1076"/>
          <ac:picMkLst>
            <pc:docMk/>
            <pc:sldMk cId="293524474" sldId="279"/>
            <ac:picMk id="4104" creationId="{A8CF78BB-BA90-084A-7C85-3B8E66404E6C}"/>
          </ac:picMkLst>
        </pc:picChg>
      </pc:sldChg>
      <pc:sldChg chg="addSp delSp modSp mod">
        <pc:chgData name="jjagjjagkkung@gmail.com" userId="52be7274b413e3ba" providerId="LiveId" clId="{55CF4847-77F9-45BF-9BBC-55EFBA79A3AD}" dt="2023-10-03T16:56:19.715" v="5161"/>
        <pc:sldMkLst>
          <pc:docMk/>
          <pc:sldMk cId="2171018428" sldId="282"/>
        </pc:sldMkLst>
        <pc:spChg chg="add mod">
          <ac:chgData name="jjagjjagkkung@gmail.com" userId="52be7274b413e3ba" providerId="LiveId" clId="{55CF4847-77F9-45BF-9BBC-55EFBA79A3AD}" dt="2023-10-03T15:53:59.507" v="1845"/>
          <ac:spMkLst>
            <pc:docMk/>
            <pc:sldMk cId="2171018428" sldId="282"/>
            <ac:spMk id="11" creationId="{6A6485EF-C157-CBC1-E8DA-673014EAA9AB}"/>
          </ac:spMkLst>
        </pc:spChg>
        <pc:spChg chg="add mod">
          <ac:chgData name="jjagjjagkkung@gmail.com" userId="52be7274b413e3ba" providerId="LiveId" clId="{55CF4847-77F9-45BF-9BBC-55EFBA79A3AD}" dt="2023-10-03T15:54:05.431" v="1846"/>
          <ac:spMkLst>
            <pc:docMk/>
            <pc:sldMk cId="2171018428" sldId="282"/>
            <ac:spMk id="13" creationId="{BBF3631B-C941-529A-7E78-2CA12C98BED8}"/>
          </ac:spMkLst>
        </pc:spChg>
        <pc:spChg chg="add mod">
          <ac:chgData name="jjagjjagkkung@gmail.com" userId="52be7274b413e3ba" providerId="LiveId" clId="{55CF4847-77F9-45BF-9BBC-55EFBA79A3AD}" dt="2023-10-03T16:56:19.715" v="5161"/>
          <ac:spMkLst>
            <pc:docMk/>
            <pc:sldMk cId="2171018428" sldId="282"/>
            <ac:spMk id="14" creationId="{44D41644-9E13-0A78-8FB7-E5D1D9CE3C0A}"/>
          </ac:spMkLst>
        </pc:spChg>
        <pc:grpChg chg="del">
          <ac:chgData name="jjagjjagkkung@gmail.com" userId="52be7274b413e3ba" providerId="LiveId" clId="{55CF4847-77F9-45BF-9BBC-55EFBA79A3AD}" dt="2023-10-03T14:36:45.682" v="159" actId="21"/>
          <ac:grpSpMkLst>
            <pc:docMk/>
            <pc:sldMk cId="2171018428" sldId="282"/>
            <ac:grpSpMk id="1001" creationId="{00000000-0000-0000-0000-000000000000}"/>
          </ac:grpSpMkLst>
        </pc:grpChg>
        <pc:picChg chg="mod">
          <ac:chgData name="jjagjjagkkung@gmail.com" userId="52be7274b413e3ba" providerId="LiveId" clId="{55CF4847-77F9-45BF-9BBC-55EFBA79A3AD}" dt="2023-10-03T14:56:53.025" v="275" actId="1076"/>
          <ac:picMkLst>
            <pc:docMk/>
            <pc:sldMk cId="2171018428" sldId="282"/>
            <ac:picMk id="7" creationId="{1DC00017-EE85-BCF2-A80C-1F21A554BA7D}"/>
          </ac:picMkLst>
        </pc:picChg>
        <pc:picChg chg="del">
          <ac:chgData name="jjagjjagkkung@gmail.com" userId="52be7274b413e3ba" providerId="LiveId" clId="{55CF4847-77F9-45BF-9BBC-55EFBA79A3AD}" dt="2023-10-03T14:36:43.590" v="158" actId="21"/>
          <ac:picMkLst>
            <pc:docMk/>
            <pc:sldMk cId="2171018428" sldId="282"/>
            <ac:picMk id="23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5:53:47.194" v="1844" actId="21"/>
          <ac:picMkLst>
            <pc:docMk/>
            <pc:sldMk cId="2171018428" sldId="282"/>
            <ac:picMk id="24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4:56:56.942" v="276" actId="21"/>
          <ac:picMkLst>
            <pc:docMk/>
            <pc:sldMk cId="2171018428" sldId="282"/>
            <ac:picMk id="25" creationId="{00000000-0000-0000-0000-000000000000}"/>
          </ac:picMkLst>
        </pc:picChg>
      </pc:sldChg>
      <pc:sldChg chg="addSp delSp modSp mod">
        <pc:chgData name="jjagjjagkkung@gmail.com" userId="52be7274b413e3ba" providerId="LiveId" clId="{55CF4847-77F9-45BF-9BBC-55EFBA79A3AD}" dt="2023-10-03T17:07:19.269" v="5700" actId="14100"/>
        <pc:sldMkLst>
          <pc:docMk/>
          <pc:sldMk cId="1983588474" sldId="283"/>
        </pc:sldMkLst>
        <pc:spChg chg="add mod">
          <ac:chgData name="jjagjjagkkung@gmail.com" userId="52be7274b413e3ba" providerId="LiveId" clId="{55CF4847-77F9-45BF-9BBC-55EFBA79A3AD}" dt="2023-10-03T15:58:13.829" v="2215"/>
          <ac:spMkLst>
            <pc:docMk/>
            <pc:sldMk cId="1983588474" sldId="283"/>
            <ac:spMk id="16" creationId="{7C9FEB18-FFCD-3B90-3F1D-71FC87BA3A3E}"/>
          </ac:spMkLst>
        </pc:spChg>
        <pc:spChg chg="add mod">
          <ac:chgData name="jjagjjagkkung@gmail.com" userId="52be7274b413e3ba" providerId="LiveId" clId="{55CF4847-77F9-45BF-9BBC-55EFBA79A3AD}" dt="2023-10-03T15:58:21.072" v="2216"/>
          <ac:spMkLst>
            <pc:docMk/>
            <pc:sldMk cId="1983588474" sldId="283"/>
            <ac:spMk id="17" creationId="{71477BB5-EEEF-D001-C526-6BE9FC15335F}"/>
          </ac:spMkLst>
        </pc:spChg>
        <pc:spChg chg="add mod">
          <ac:chgData name="jjagjjagkkung@gmail.com" userId="52be7274b413e3ba" providerId="LiveId" clId="{55CF4847-77F9-45BF-9BBC-55EFBA79A3AD}" dt="2023-10-03T16:04:34.283" v="2521" actId="1076"/>
          <ac:spMkLst>
            <pc:docMk/>
            <pc:sldMk cId="1983588474" sldId="283"/>
            <ac:spMk id="19" creationId="{0DCFD0AD-BE5B-933A-706C-F376608F336D}"/>
          </ac:spMkLst>
        </pc:spChg>
        <pc:spChg chg="add mod">
          <ac:chgData name="jjagjjagkkung@gmail.com" userId="52be7274b413e3ba" providerId="LiveId" clId="{55CF4847-77F9-45BF-9BBC-55EFBA79A3AD}" dt="2023-10-03T16:56:22.971" v="5162"/>
          <ac:spMkLst>
            <pc:docMk/>
            <pc:sldMk cId="1983588474" sldId="283"/>
            <ac:spMk id="20" creationId="{E3C44725-D779-59CE-7CD6-69215F913B32}"/>
          </ac:spMkLst>
        </pc:spChg>
        <pc:grpChg chg="del">
          <ac:chgData name="jjagjjagkkung@gmail.com" userId="52be7274b413e3ba" providerId="LiveId" clId="{55CF4847-77F9-45BF-9BBC-55EFBA79A3AD}" dt="2023-10-03T14:36:53.961" v="161" actId="21"/>
          <ac:grpSpMkLst>
            <pc:docMk/>
            <pc:sldMk cId="1983588474" sldId="283"/>
            <ac:grpSpMk id="1001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39:18.417" v="206" actId="1076"/>
          <ac:grpSpMkLst>
            <pc:docMk/>
            <pc:sldMk cId="1983588474" sldId="283"/>
            <ac:grpSpMk id="1005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39:15.605" v="205" actId="1076"/>
          <ac:grpSpMkLst>
            <pc:docMk/>
            <pc:sldMk cId="1983588474" sldId="283"/>
            <ac:grpSpMk id="1008" creationId="{00000000-0000-0000-0000-000000000000}"/>
          </ac:grpSpMkLst>
        </pc:grpChg>
        <pc:picChg chg="mod">
          <ac:chgData name="jjagjjagkkung@gmail.com" userId="52be7274b413e3ba" providerId="LiveId" clId="{55CF4847-77F9-45BF-9BBC-55EFBA79A3AD}" dt="2023-10-03T14:39:12.625" v="203" actId="1076"/>
          <ac:picMkLst>
            <pc:docMk/>
            <pc:sldMk cId="1983588474" sldId="283"/>
            <ac:picMk id="8" creationId="{3572C12E-B034-8311-45CE-C1DCEE2BA3D2}"/>
          </ac:picMkLst>
        </pc:picChg>
        <pc:picChg chg="mod">
          <ac:chgData name="jjagjjagkkung@gmail.com" userId="52be7274b413e3ba" providerId="LiveId" clId="{55CF4847-77F9-45BF-9BBC-55EFBA79A3AD}" dt="2023-10-03T17:07:19.269" v="5700" actId="14100"/>
          <ac:picMkLst>
            <pc:docMk/>
            <pc:sldMk cId="1983588474" sldId="283"/>
            <ac:picMk id="10" creationId="{09EBACDF-272A-8849-1320-AB76440B7696}"/>
          </ac:picMkLst>
        </pc:picChg>
        <pc:picChg chg="mod">
          <ac:chgData name="jjagjjagkkung@gmail.com" userId="52be7274b413e3ba" providerId="LiveId" clId="{55CF4847-77F9-45BF-9BBC-55EFBA79A3AD}" dt="2023-10-03T14:39:08.288" v="201" actId="1076"/>
          <ac:picMkLst>
            <pc:docMk/>
            <pc:sldMk cId="1983588474" sldId="283"/>
            <ac:picMk id="11" creationId="{BED50E75-502C-2D12-9778-FE8E33A245D2}"/>
          </ac:picMkLst>
        </pc:picChg>
        <pc:picChg chg="mod">
          <ac:chgData name="jjagjjagkkung@gmail.com" userId="52be7274b413e3ba" providerId="LiveId" clId="{55CF4847-77F9-45BF-9BBC-55EFBA79A3AD}" dt="2023-10-03T14:39:14.424" v="204" actId="1076"/>
          <ac:picMkLst>
            <pc:docMk/>
            <pc:sldMk cId="1983588474" sldId="283"/>
            <ac:picMk id="13" creationId="{86B052E2-82D0-309A-E481-06437E84FBBE}"/>
          </ac:picMkLst>
        </pc:picChg>
        <pc:picChg chg="mod">
          <ac:chgData name="jjagjjagkkung@gmail.com" userId="52be7274b413e3ba" providerId="LiveId" clId="{55CF4847-77F9-45BF-9BBC-55EFBA79A3AD}" dt="2023-10-03T14:39:11.290" v="202" actId="1076"/>
          <ac:picMkLst>
            <pc:docMk/>
            <pc:sldMk cId="1983588474" sldId="283"/>
            <ac:picMk id="14" creationId="{283E3B11-8B42-6EB1-453D-FFD9F347E1A2}"/>
          </ac:picMkLst>
        </pc:picChg>
        <pc:picChg chg="del">
          <ac:chgData name="jjagjjagkkung@gmail.com" userId="52be7274b413e3ba" providerId="LiveId" clId="{55CF4847-77F9-45BF-9BBC-55EFBA79A3AD}" dt="2023-10-03T14:36:52.384" v="160" actId="21"/>
          <ac:picMkLst>
            <pc:docMk/>
            <pc:sldMk cId="1983588474" sldId="283"/>
            <ac:picMk id="23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58:07.101" v="2213" actId="21"/>
          <ac:picMkLst>
            <pc:docMk/>
            <pc:sldMk cId="1983588474" sldId="283"/>
            <ac:picMk id="24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58:08.536" v="2214" actId="21"/>
          <ac:picMkLst>
            <pc:docMk/>
            <pc:sldMk cId="1983588474" sldId="283"/>
            <ac:picMk id="25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4:53:29.812" v="245" actId="21"/>
          <ac:picMkLst>
            <pc:docMk/>
            <pc:sldMk cId="1983588474" sldId="283"/>
            <ac:picMk id="30" creationId="{00000000-0000-0000-0000-000000000000}"/>
          </ac:picMkLst>
        </pc:picChg>
      </pc:sldChg>
      <pc:sldChg chg="addSp delSp modSp mod">
        <pc:chgData name="jjagjjagkkung@gmail.com" userId="52be7274b413e3ba" providerId="LiveId" clId="{55CF4847-77F9-45BF-9BBC-55EFBA79A3AD}" dt="2023-10-03T16:56:26.250" v="5163"/>
        <pc:sldMkLst>
          <pc:docMk/>
          <pc:sldMk cId="194560209" sldId="284"/>
        </pc:sldMkLst>
        <pc:spChg chg="add mod">
          <ac:chgData name="jjagjjagkkung@gmail.com" userId="52be7274b413e3ba" providerId="LiveId" clId="{55CF4847-77F9-45BF-9BBC-55EFBA79A3AD}" dt="2023-10-03T16:04:51.074" v="2523"/>
          <ac:spMkLst>
            <pc:docMk/>
            <pc:sldMk cId="194560209" sldId="284"/>
            <ac:spMk id="29" creationId="{34FF92A6-749E-8266-03CC-355602271119}"/>
          </ac:spMkLst>
        </pc:spChg>
        <pc:spChg chg="add mod">
          <ac:chgData name="jjagjjagkkung@gmail.com" userId="52be7274b413e3ba" providerId="LiveId" clId="{55CF4847-77F9-45BF-9BBC-55EFBA79A3AD}" dt="2023-10-03T16:04:58.074" v="2524"/>
          <ac:spMkLst>
            <pc:docMk/>
            <pc:sldMk cId="194560209" sldId="284"/>
            <ac:spMk id="32" creationId="{5FCE877B-5EF0-7E4D-EF28-D52ED5B1E6E2}"/>
          </ac:spMkLst>
        </pc:spChg>
        <pc:spChg chg="add mod">
          <ac:chgData name="jjagjjagkkung@gmail.com" userId="52be7274b413e3ba" providerId="LiveId" clId="{55CF4847-77F9-45BF-9BBC-55EFBA79A3AD}" dt="2023-10-03T16:07:22.566" v="2797" actId="1076"/>
          <ac:spMkLst>
            <pc:docMk/>
            <pc:sldMk cId="194560209" sldId="284"/>
            <ac:spMk id="33" creationId="{A1DCEC11-21E1-97AE-4F0D-C6F1BFBE644E}"/>
          </ac:spMkLst>
        </pc:spChg>
        <pc:spChg chg="add mod">
          <ac:chgData name="jjagjjagkkung@gmail.com" userId="52be7274b413e3ba" providerId="LiveId" clId="{55CF4847-77F9-45BF-9BBC-55EFBA79A3AD}" dt="2023-10-03T16:56:26.250" v="5163"/>
          <ac:spMkLst>
            <pc:docMk/>
            <pc:sldMk cId="194560209" sldId="284"/>
            <ac:spMk id="34" creationId="{F4934A9C-6C0A-6C94-444A-08DD6935CE62}"/>
          </ac:spMkLst>
        </pc:spChg>
        <pc:grpChg chg="del">
          <ac:chgData name="jjagjjagkkung@gmail.com" userId="52be7274b413e3ba" providerId="LiveId" clId="{55CF4847-77F9-45BF-9BBC-55EFBA79A3AD}" dt="2023-10-03T14:36:59.010" v="163" actId="21"/>
          <ac:grpSpMkLst>
            <pc:docMk/>
            <pc:sldMk cId="194560209" sldId="284"/>
            <ac:grpSpMk id="1001" creationId="{00000000-0000-0000-0000-000000000000}"/>
          </ac:grpSpMkLst>
        </pc:grpChg>
        <pc:picChg chg="del mod">
          <ac:chgData name="jjagjjagkkung@gmail.com" userId="52be7274b413e3ba" providerId="LiveId" clId="{55CF4847-77F9-45BF-9BBC-55EFBA79A3AD}" dt="2023-10-03T14:54:31.856" v="250" actId="21"/>
          <ac:picMkLst>
            <pc:docMk/>
            <pc:sldMk cId="194560209" sldId="284"/>
            <ac:picMk id="2" creationId="{4ACE7132-2BCE-74F7-DA4B-01E1A7A514F4}"/>
          </ac:picMkLst>
        </pc:picChg>
        <pc:picChg chg="mod">
          <ac:chgData name="jjagjjagkkung@gmail.com" userId="52be7274b413e3ba" providerId="LiveId" clId="{55CF4847-77F9-45BF-9BBC-55EFBA79A3AD}" dt="2023-10-03T14:38:57.010" v="198" actId="1076"/>
          <ac:picMkLst>
            <pc:docMk/>
            <pc:sldMk cId="194560209" sldId="284"/>
            <ac:picMk id="7" creationId="{952D9D8A-7DF7-CFF7-B79E-C5472FCCF31B}"/>
          </ac:picMkLst>
        </pc:picChg>
        <pc:picChg chg="del mod">
          <ac:chgData name="jjagjjagkkung@gmail.com" userId="52be7274b413e3ba" providerId="LiveId" clId="{55CF4847-77F9-45BF-9BBC-55EFBA79A3AD}" dt="2023-10-03T14:54:38.892" v="252" actId="21"/>
          <ac:picMkLst>
            <pc:docMk/>
            <pc:sldMk cId="194560209" sldId="284"/>
            <ac:picMk id="8" creationId="{91E2029D-72CD-85A3-54E6-291AB52CB92F}"/>
          </ac:picMkLst>
        </pc:picChg>
        <pc:picChg chg="del">
          <ac:chgData name="jjagjjagkkung@gmail.com" userId="52be7274b413e3ba" providerId="LiveId" clId="{55CF4847-77F9-45BF-9BBC-55EFBA79A3AD}" dt="2023-10-03T16:04:44.531" v="2522" actId="21"/>
          <ac:picMkLst>
            <pc:docMk/>
            <pc:sldMk cId="194560209" sldId="284"/>
            <ac:picMk id="10" creationId="{7378B2C6-5668-06EF-A5DA-A1E026D0D447}"/>
          </ac:picMkLst>
        </pc:picChg>
        <pc:picChg chg="del mod">
          <ac:chgData name="jjagjjagkkung@gmail.com" userId="52be7274b413e3ba" providerId="LiveId" clId="{55CF4847-77F9-45BF-9BBC-55EFBA79A3AD}" dt="2023-10-03T14:54:50.115" v="255" actId="21"/>
          <ac:picMkLst>
            <pc:docMk/>
            <pc:sldMk cId="194560209" sldId="284"/>
            <ac:picMk id="13" creationId="{B8C6C75D-3467-FEC7-B235-525E89A89372}"/>
          </ac:picMkLst>
        </pc:picChg>
        <pc:picChg chg="del mod">
          <ac:chgData name="jjagjjagkkung@gmail.com" userId="52be7274b413e3ba" providerId="LiveId" clId="{55CF4847-77F9-45BF-9BBC-55EFBA79A3AD}" dt="2023-10-03T14:54:57.660" v="258" actId="21"/>
          <ac:picMkLst>
            <pc:docMk/>
            <pc:sldMk cId="194560209" sldId="284"/>
            <ac:picMk id="14" creationId="{A5A502A4-E580-B015-C73D-2D437ED0CCB2}"/>
          </ac:picMkLst>
        </pc:picChg>
        <pc:picChg chg="add mod">
          <ac:chgData name="jjagjjagkkung@gmail.com" userId="52be7274b413e3ba" providerId="LiveId" clId="{55CF4847-77F9-45BF-9BBC-55EFBA79A3AD}" dt="2023-10-03T14:54:35.729" v="251" actId="1076"/>
          <ac:picMkLst>
            <pc:docMk/>
            <pc:sldMk cId="194560209" sldId="284"/>
            <ac:picMk id="17" creationId="{A0C0EFF3-1E6D-4D39-3F8E-7CC0352D5CB8}"/>
          </ac:picMkLst>
        </pc:picChg>
        <pc:picChg chg="add mod">
          <ac:chgData name="jjagjjagkkung@gmail.com" userId="52be7274b413e3ba" providerId="LiveId" clId="{55CF4847-77F9-45BF-9BBC-55EFBA79A3AD}" dt="2023-10-03T14:54:45.254" v="254" actId="1076"/>
          <ac:picMkLst>
            <pc:docMk/>
            <pc:sldMk cId="194560209" sldId="284"/>
            <ac:picMk id="19" creationId="{0D5D5B1E-410E-043A-1F8D-D928093D449F}"/>
          </ac:picMkLst>
        </pc:picChg>
        <pc:picChg chg="add mod">
          <ac:chgData name="jjagjjagkkung@gmail.com" userId="52be7274b413e3ba" providerId="LiveId" clId="{55CF4847-77F9-45BF-9BBC-55EFBA79A3AD}" dt="2023-10-03T14:54:55.824" v="257" actId="1076"/>
          <ac:picMkLst>
            <pc:docMk/>
            <pc:sldMk cId="194560209" sldId="284"/>
            <ac:picMk id="20" creationId="{B1875596-5C1D-CD0B-3693-033F326F4513}"/>
          </ac:picMkLst>
        </pc:picChg>
        <pc:picChg chg="add del mod">
          <ac:chgData name="jjagjjagkkung@gmail.com" userId="52be7274b413e3ba" providerId="LiveId" clId="{55CF4847-77F9-45BF-9BBC-55EFBA79A3AD}" dt="2023-10-03T14:55:16.696" v="263" actId="21"/>
          <ac:picMkLst>
            <pc:docMk/>
            <pc:sldMk cId="194560209" sldId="284"/>
            <ac:picMk id="22" creationId="{7C48F643-FAB8-513D-E3D3-556B5BA6414B}"/>
          </ac:picMkLst>
        </pc:picChg>
        <pc:picChg chg="del">
          <ac:chgData name="jjagjjagkkung@gmail.com" userId="52be7274b413e3ba" providerId="LiveId" clId="{55CF4847-77F9-45BF-9BBC-55EFBA79A3AD}" dt="2023-10-03T14:36:56.989" v="162" actId="21"/>
          <ac:picMkLst>
            <pc:docMk/>
            <pc:sldMk cId="194560209" sldId="284"/>
            <ac:picMk id="23" creationId="{00000000-0000-0000-0000-000000000000}"/>
          </ac:picMkLst>
        </pc:picChg>
        <pc:picChg chg="add del mod">
          <ac:chgData name="jjagjjagkkung@gmail.com" userId="52be7274b413e3ba" providerId="LiveId" clId="{55CF4847-77F9-45BF-9BBC-55EFBA79A3AD}" dt="2023-10-03T14:55:45.673" v="270" actId="21"/>
          <ac:picMkLst>
            <pc:docMk/>
            <pc:sldMk cId="194560209" sldId="284"/>
            <ac:picMk id="26" creationId="{13202F56-B594-202B-D5BA-722D81AFA6A9}"/>
          </ac:picMkLst>
        </pc:picChg>
        <pc:picChg chg="add mod">
          <ac:chgData name="jjagjjagkkung@gmail.com" userId="52be7274b413e3ba" providerId="LiveId" clId="{55CF4847-77F9-45BF-9BBC-55EFBA79A3AD}" dt="2023-10-03T14:55:59.184" v="274" actId="14100"/>
          <ac:picMkLst>
            <pc:docMk/>
            <pc:sldMk cId="194560209" sldId="284"/>
            <ac:picMk id="27" creationId="{DD8907C0-ADBA-B2FC-6495-67EB2F829DA9}"/>
          </ac:picMkLst>
        </pc:picChg>
      </pc:sldChg>
      <pc:sldChg chg="addSp delSp modSp mod">
        <pc:chgData name="jjagjjagkkung@gmail.com" userId="52be7274b413e3ba" providerId="LiveId" clId="{55CF4847-77F9-45BF-9BBC-55EFBA79A3AD}" dt="2023-10-03T16:56:29.265" v="5164"/>
        <pc:sldMkLst>
          <pc:docMk/>
          <pc:sldMk cId="332445869" sldId="285"/>
        </pc:sldMkLst>
        <pc:spChg chg="del mod">
          <ac:chgData name="jjagjjagkkung@gmail.com" userId="52be7274b413e3ba" providerId="LiveId" clId="{55CF4847-77F9-45BF-9BBC-55EFBA79A3AD}" dt="2023-10-03T15:00:34.803" v="279" actId="21"/>
          <ac:spMkLst>
            <pc:docMk/>
            <pc:sldMk cId="332445869" sldId="285"/>
            <ac:spMk id="15" creationId="{D7DA5869-9B58-3348-F50D-CDF8088C5F5F}"/>
          </ac:spMkLst>
        </pc:spChg>
        <pc:spChg chg="add mod">
          <ac:chgData name="jjagjjagkkung@gmail.com" userId="52be7274b413e3ba" providerId="LiveId" clId="{55CF4847-77F9-45BF-9BBC-55EFBA79A3AD}" dt="2023-10-03T16:08:03.835" v="2799"/>
          <ac:spMkLst>
            <pc:docMk/>
            <pc:sldMk cId="332445869" sldId="285"/>
            <ac:spMk id="17" creationId="{D1B4F1FC-B9D0-2570-FEC3-5BE702ACEE6D}"/>
          </ac:spMkLst>
        </pc:spChg>
        <pc:spChg chg="add mod">
          <ac:chgData name="jjagjjagkkung@gmail.com" userId="52be7274b413e3ba" providerId="LiveId" clId="{55CF4847-77F9-45BF-9BBC-55EFBA79A3AD}" dt="2023-10-03T16:08:10.868" v="2800"/>
          <ac:spMkLst>
            <pc:docMk/>
            <pc:sldMk cId="332445869" sldId="285"/>
            <ac:spMk id="18" creationId="{BCF372C6-0105-FBBE-EE66-56074358C49A}"/>
          </ac:spMkLst>
        </pc:spChg>
        <pc:spChg chg="add mod">
          <ac:chgData name="jjagjjagkkung@gmail.com" userId="52be7274b413e3ba" providerId="LiveId" clId="{55CF4847-77F9-45BF-9BBC-55EFBA79A3AD}" dt="2023-10-03T16:17:13.442" v="3291" actId="1076"/>
          <ac:spMkLst>
            <pc:docMk/>
            <pc:sldMk cId="332445869" sldId="285"/>
            <ac:spMk id="19" creationId="{E5A7FDF1-1457-C638-4BD3-8860E86F395B}"/>
          </ac:spMkLst>
        </pc:spChg>
        <pc:spChg chg="add mod">
          <ac:chgData name="jjagjjagkkung@gmail.com" userId="52be7274b413e3ba" providerId="LiveId" clId="{55CF4847-77F9-45BF-9BBC-55EFBA79A3AD}" dt="2023-10-03T16:17:26.970" v="3295" actId="1076"/>
          <ac:spMkLst>
            <pc:docMk/>
            <pc:sldMk cId="332445869" sldId="285"/>
            <ac:spMk id="20" creationId="{D4A683F5-98AE-25BD-BDAD-A0CABB56C10C}"/>
          </ac:spMkLst>
        </pc:spChg>
        <pc:spChg chg="add mod">
          <ac:chgData name="jjagjjagkkung@gmail.com" userId="52be7274b413e3ba" providerId="LiveId" clId="{55CF4847-77F9-45BF-9BBC-55EFBA79A3AD}" dt="2023-10-03T16:56:29.265" v="5164"/>
          <ac:spMkLst>
            <pc:docMk/>
            <pc:sldMk cId="332445869" sldId="285"/>
            <ac:spMk id="22" creationId="{F98EC4FA-2E36-8B44-0F35-C8C78F02549E}"/>
          </ac:spMkLst>
        </pc:spChg>
        <pc:grpChg chg="del">
          <ac:chgData name="jjagjjagkkung@gmail.com" userId="52be7274b413e3ba" providerId="LiveId" clId="{55CF4847-77F9-45BF-9BBC-55EFBA79A3AD}" dt="2023-10-03T14:37:07.124" v="165" actId="21"/>
          <ac:grpSpMkLst>
            <pc:docMk/>
            <pc:sldMk cId="332445869" sldId="285"/>
            <ac:grpSpMk id="1001" creationId="{00000000-0000-0000-0000-000000000000}"/>
          </ac:grpSpMkLst>
        </pc:grpChg>
        <pc:picChg chg="mod">
          <ac:chgData name="jjagjjagkkung@gmail.com" userId="52be7274b413e3ba" providerId="LiveId" clId="{55CF4847-77F9-45BF-9BBC-55EFBA79A3AD}" dt="2023-10-03T14:37:11.380" v="166" actId="1076"/>
          <ac:picMkLst>
            <pc:docMk/>
            <pc:sldMk cId="332445869" sldId="285"/>
            <ac:picMk id="5" creationId="{7EB4BB12-205B-2715-F7B3-7D8EA7CB7F7D}"/>
          </ac:picMkLst>
        </pc:picChg>
        <pc:picChg chg="mod">
          <ac:chgData name="jjagjjagkkung@gmail.com" userId="52be7274b413e3ba" providerId="LiveId" clId="{55CF4847-77F9-45BF-9BBC-55EFBA79A3AD}" dt="2023-10-03T16:17:09.016" v="3290" actId="14100"/>
          <ac:picMkLst>
            <pc:docMk/>
            <pc:sldMk cId="332445869" sldId="285"/>
            <ac:picMk id="16" creationId="{3E924005-1B6F-66C1-80B3-6D19533DB81B}"/>
          </ac:picMkLst>
        </pc:picChg>
        <pc:picChg chg="add mod">
          <ac:chgData name="jjagjjagkkung@gmail.com" userId="52be7274b413e3ba" providerId="LiveId" clId="{55CF4847-77F9-45BF-9BBC-55EFBA79A3AD}" dt="2023-10-03T16:17:51.574" v="3299" actId="1076"/>
          <ac:picMkLst>
            <pc:docMk/>
            <pc:sldMk cId="332445869" sldId="285"/>
            <ac:picMk id="21" creationId="{42A32E98-25E0-9367-00CF-E29EAC2E766C}"/>
          </ac:picMkLst>
        </pc:picChg>
        <pc:picChg chg="del">
          <ac:chgData name="jjagjjagkkung@gmail.com" userId="52be7274b413e3ba" providerId="LiveId" clId="{55CF4847-77F9-45BF-9BBC-55EFBA79A3AD}" dt="2023-10-03T14:37:05.343" v="164" actId="21"/>
          <ac:picMkLst>
            <pc:docMk/>
            <pc:sldMk cId="332445869" sldId="285"/>
            <ac:picMk id="23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07:57.316" v="2798" actId="21"/>
          <ac:picMkLst>
            <pc:docMk/>
            <pc:sldMk cId="332445869" sldId="285"/>
            <ac:picMk id="24" creationId="{00000000-0000-0000-0000-000000000000}"/>
          </ac:picMkLst>
        </pc:picChg>
      </pc:sldChg>
      <pc:sldChg chg="delSp modSp del mod">
        <pc:chgData name="jjagjjagkkung@gmail.com" userId="52be7274b413e3ba" providerId="LiveId" clId="{55CF4847-77F9-45BF-9BBC-55EFBA79A3AD}" dt="2023-10-03T15:23:56.281" v="427" actId="2696"/>
        <pc:sldMkLst>
          <pc:docMk/>
          <pc:sldMk cId="3531922228" sldId="286"/>
        </pc:sldMkLst>
        <pc:grpChg chg="mod">
          <ac:chgData name="jjagjjagkkung@gmail.com" userId="52be7274b413e3ba" providerId="LiveId" clId="{55CF4847-77F9-45BF-9BBC-55EFBA79A3AD}" dt="2023-10-03T15:12:28.650" v="349" actId="1076"/>
          <ac:grpSpMkLst>
            <pc:docMk/>
            <pc:sldMk cId="3531922228" sldId="286"/>
            <ac:grpSpMk id="1003" creationId="{00000000-0000-0000-0000-000000000000}"/>
          </ac:grpSpMkLst>
        </pc:grpChg>
        <pc:grpChg chg="del mod">
          <ac:chgData name="jjagjjagkkung@gmail.com" userId="52be7274b413e3ba" providerId="LiveId" clId="{55CF4847-77F9-45BF-9BBC-55EFBA79A3AD}" dt="2023-10-03T15:22:11.536" v="383" actId="21"/>
          <ac:grpSpMkLst>
            <pc:docMk/>
            <pc:sldMk cId="3531922228" sldId="286"/>
            <ac:grpSpMk id="1004" creationId="{00000000-0000-0000-0000-000000000000}"/>
          </ac:grpSpMkLst>
        </pc:grpChg>
        <pc:grpChg chg="topLvl">
          <ac:chgData name="jjagjjagkkung@gmail.com" userId="52be7274b413e3ba" providerId="LiveId" clId="{55CF4847-77F9-45BF-9BBC-55EFBA79A3AD}" dt="2023-10-03T15:22:11.536" v="383" actId="21"/>
          <ac:grpSpMkLst>
            <pc:docMk/>
            <pc:sldMk cId="3531922228" sldId="286"/>
            <ac:grpSpMk id="1005" creationId="{00000000-0000-0000-0000-000000000000}"/>
          </ac:grpSpMkLst>
        </pc:grpChg>
        <pc:picChg chg="del mod topLvl">
          <ac:chgData name="jjagjjagkkung@gmail.com" userId="52be7274b413e3ba" providerId="LiveId" clId="{55CF4847-77F9-45BF-9BBC-55EFBA79A3AD}" dt="2023-10-03T15:22:11.536" v="383" actId="21"/>
          <ac:picMkLst>
            <pc:docMk/>
            <pc:sldMk cId="3531922228" sldId="286"/>
            <ac:picMk id="18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5:22:08.435" v="382" actId="21"/>
          <ac:picMkLst>
            <pc:docMk/>
            <pc:sldMk cId="3531922228" sldId="286"/>
            <ac:picMk id="21" creationId="{00000000-0000-0000-0000-000000000000}"/>
          </ac:picMkLst>
        </pc:picChg>
      </pc:sldChg>
      <pc:sldChg chg="addSp delSp modSp mod">
        <pc:chgData name="jjagjjagkkung@gmail.com" userId="52be7274b413e3ba" providerId="LiveId" clId="{55CF4847-77F9-45BF-9BBC-55EFBA79A3AD}" dt="2023-10-03T16:56:35.802" v="5166"/>
        <pc:sldMkLst>
          <pc:docMk/>
          <pc:sldMk cId="3738698506" sldId="287"/>
        </pc:sldMkLst>
        <pc:spChg chg="add mod">
          <ac:chgData name="jjagjjagkkung@gmail.com" userId="52be7274b413e3ba" providerId="LiveId" clId="{55CF4847-77F9-45BF-9BBC-55EFBA79A3AD}" dt="2023-10-03T16:19:12.276" v="3307"/>
          <ac:spMkLst>
            <pc:docMk/>
            <pc:sldMk cId="3738698506" sldId="287"/>
            <ac:spMk id="4" creationId="{209E3C74-D7C0-A229-1463-DC48B2AA8DB9}"/>
          </ac:spMkLst>
        </pc:spChg>
        <pc:spChg chg="add mod">
          <ac:chgData name="jjagjjagkkung@gmail.com" userId="52be7274b413e3ba" providerId="LiveId" clId="{55CF4847-77F9-45BF-9BBC-55EFBA79A3AD}" dt="2023-10-03T16:19:24.305" v="3315"/>
          <ac:spMkLst>
            <pc:docMk/>
            <pc:sldMk cId="3738698506" sldId="287"/>
            <ac:spMk id="5" creationId="{17C917CB-F57E-7C03-14EB-0A5FCA945F9A}"/>
          </ac:spMkLst>
        </pc:spChg>
        <pc:spChg chg="add mod">
          <ac:chgData name="jjagjjagkkung@gmail.com" userId="52be7274b413e3ba" providerId="LiveId" clId="{55CF4847-77F9-45BF-9BBC-55EFBA79A3AD}" dt="2023-10-03T16:21:20.525" v="3517" actId="1076"/>
          <ac:spMkLst>
            <pc:docMk/>
            <pc:sldMk cId="3738698506" sldId="287"/>
            <ac:spMk id="7" creationId="{4CA69161-88BE-C4E0-6F1A-41CE1403FB8C}"/>
          </ac:spMkLst>
        </pc:spChg>
        <pc:spChg chg="add mod">
          <ac:chgData name="jjagjjagkkung@gmail.com" userId="52be7274b413e3ba" providerId="LiveId" clId="{55CF4847-77F9-45BF-9BBC-55EFBA79A3AD}" dt="2023-10-03T16:56:35.802" v="5166"/>
          <ac:spMkLst>
            <pc:docMk/>
            <pc:sldMk cId="3738698506" sldId="287"/>
            <ac:spMk id="8" creationId="{0C33BE0F-46B9-962B-B2DF-A3684C508C89}"/>
          </ac:spMkLst>
        </pc:spChg>
        <pc:grpChg chg="del">
          <ac:chgData name="jjagjjagkkung@gmail.com" userId="52be7274b413e3ba" providerId="LiveId" clId="{55CF4847-77F9-45BF-9BBC-55EFBA79A3AD}" dt="2023-10-03T14:37:25.015" v="170" actId="21"/>
          <ac:grpSpMkLst>
            <pc:docMk/>
            <pc:sldMk cId="3738698506" sldId="287"/>
            <ac:grpSpMk id="1001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38:32.848" v="192" actId="1076"/>
          <ac:grpSpMkLst>
            <pc:docMk/>
            <pc:sldMk cId="3738698506" sldId="287"/>
            <ac:grpSpMk id="1005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38:34.494" v="193" actId="1076"/>
          <ac:grpSpMkLst>
            <pc:docMk/>
            <pc:sldMk cId="3738698506" sldId="287"/>
            <ac:grpSpMk id="1008" creationId="{00000000-0000-0000-0000-000000000000}"/>
          </ac:grpSpMkLst>
        </pc:grpChg>
        <pc:picChg chg="mod">
          <ac:chgData name="jjagjjagkkung@gmail.com" userId="52be7274b413e3ba" providerId="LiveId" clId="{55CF4847-77F9-45BF-9BBC-55EFBA79A3AD}" dt="2023-10-03T14:38:31.074" v="191" actId="1076"/>
          <ac:picMkLst>
            <pc:docMk/>
            <pc:sldMk cId="3738698506" sldId="287"/>
            <ac:picMk id="2" creationId="{EC20E479-D9A5-7FCE-9BA1-A0442D049482}"/>
          </ac:picMkLst>
        </pc:picChg>
        <pc:picChg chg="del">
          <ac:chgData name="jjagjjagkkung@gmail.com" userId="52be7274b413e3ba" providerId="LiveId" clId="{55CF4847-77F9-45BF-9BBC-55EFBA79A3AD}" dt="2023-10-03T14:37:23.206" v="169" actId="21"/>
          <ac:picMkLst>
            <pc:docMk/>
            <pc:sldMk cId="3738698506" sldId="287"/>
            <ac:picMk id="23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19:05.634" v="3306" actId="21"/>
          <ac:picMkLst>
            <pc:docMk/>
            <pc:sldMk cId="3738698506" sldId="287"/>
            <ac:picMk id="24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6:19:29.136" v="3317" actId="21"/>
          <ac:picMkLst>
            <pc:docMk/>
            <pc:sldMk cId="3738698506" sldId="287"/>
            <ac:picMk id="30" creationId="{00000000-0000-0000-0000-000000000000}"/>
          </ac:picMkLst>
        </pc:picChg>
      </pc:sldChg>
      <pc:sldChg chg="addSp delSp modSp mod">
        <pc:chgData name="jjagjjagkkung@gmail.com" userId="52be7274b413e3ba" providerId="LiveId" clId="{55CF4847-77F9-45BF-9BBC-55EFBA79A3AD}" dt="2023-10-03T16:56:40.252" v="5167"/>
        <pc:sldMkLst>
          <pc:docMk/>
          <pc:sldMk cId="3916897962" sldId="288"/>
        </pc:sldMkLst>
        <pc:spChg chg="add mod">
          <ac:chgData name="jjagjjagkkung@gmail.com" userId="52be7274b413e3ba" providerId="LiveId" clId="{55CF4847-77F9-45BF-9BBC-55EFBA79A3AD}" dt="2023-10-03T16:21:36.040" v="3519"/>
          <ac:spMkLst>
            <pc:docMk/>
            <pc:sldMk cId="3916897962" sldId="288"/>
            <ac:spMk id="9" creationId="{B49E5F5E-B474-3C0D-4EAF-8E5D0D946AED}"/>
          </ac:spMkLst>
        </pc:spChg>
        <pc:spChg chg="add mod">
          <ac:chgData name="jjagjjagkkung@gmail.com" userId="52be7274b413e3ba" providerId="LiveId" clId="{55CF4847-77F9-45BF-9BBC-55EFBA79A3AD}" dt="2023-10-03T16:21:42.744" v="3521"/>
          <ac:spMkLst>
            <pc:docMk/>
            <pc:sldMk cId="3916897962" sldId="288"/>
            <ac:spMk id="10" creationId="{F5989830-7FE5-AB9F-D49E-DFC37C75CBBC}"/>
          </ac:spMkLst>
        </pc:spChg>
        <pc:spChg chg="add del mod">
          <ac:chgData name="jjagjjagkkung@gmail.com" userId="52be7274b413e3ba" providerId="LiveId" clId="{55CF4847-77F9-45BF-9BBC-55EFBA79A3AD}" dt="2023-10-03T16:22:21.112" v="3529"/>
          <ac:spMkLst>
            <pc:docMk/>
            <pc:sldMk cId="3916897962" sldId="288"/>
            <ac:spMk id="16" creationId="{5F3A8771-8514-96D6-E8B0-58C135504504}"/>
          </ac:spMkLst>
        </pc:spChg>
        <pc:spChg chg="add mod">
          <ac:chgData name="jjagjjagkkung@gmail.com" userId="52be7274b413e3ba" providerId="LiveId" clId="{55CF4847-77F9-45BF-9BBC-55EFBA79A3AD}" dt="2023-10-03T16:25:18.875" v="3811" actId="1076"/>
          <ac:spMkLst>
            <pc:docMk/>
            <pc:sldMk cId="3916897962" sldId="288"/>
            <ac:spMk id="17" creationId="{CCC736CF-EC8B-76B6-4119-AEF23FF7DAE7}"/>
          </ac:spMkLst>
        </pc:spChg>
        <pc:spChg chg="add mod">
          <ac:chgData name="jjagjjagkkung@gmail.com" userId="52be7274b413e3ba" providerId="LiveId" clId="{55CF4847-77F9-45BF-9BBC-55EFBA79A3AD}" dt="2023-10-03T16:56:40.252" v="5167"/>
          <ac:spMkLst>
            <pc:docMk/>
            <pc:sldMk cId="3916897962" sldId="288"/>
            <ac:spMk id="18" creationId="{FD0EA1E4-5042-5A24-06D0-83CA85080761}"/>
          </ac:spMkLst>
        </pc:spChg>
        <pc:grpChg chg="add del mod">
          <ac:chgData name="jjagjjagkkung@gmail.com" userId="52be7274b413e3ba" providerId="LiveId" clId="{55CF4847-77F9-45BF-9BBC-55EFBA79A3AD}" dt="2023-10-03T16:24:51.193" v="3802" actId="21"/>
          <ac:grpSpMkLst>
            <pc:docMk/>
            <pc:sldMk cId="3916897962" sldId="288"/>
            <ac:grpSpMk id="11" creationId="{6F244FB8-3D62-0715-3930-155EA077864C}"/>
          </ac:grpSpMkLst>
        </pc:grpChg>
        <pc:grpChg chg="mod">
          <ac:chgData name="jjagjjagkkung@gmail.com" userId="52be7274b413e3ba" providerId="LiveId" clId="{55CF4847-77F9-45BF-9BBC-55EFBA79A3AD}" dt="2023-10-03T16:22:07.754" v="3525"/>
          <ac:grpSpMkLst>
            <pc:docMk/>
            <pc:sldMk cId="3916897962" sldId="288"/>
            <ac:grpSpMk id="12" creationId="{4E944272-EAA7-DF0C-DFA9-03534AACCE74}"/>
          </ac:grpSpMkLst>
        </pc:grpChg>
        <pc:grpChg chg="del">
          <ac:chgData name="jjagjjagkkung@gmail.com" userId="52be7274b413e3ba" providerId="LiveId" clId="{55CF4847-77F9-45BF-9BBC-55EFBA79A3AD}" dt="2023-10-03T14:37:30.832" v="172" actId="21"/>
          <ac:grpSpMkLst>
            <pc:docMk/>
            <pc:sldMk cId="3916897962" sldId="288"/>
            <ac:grpSpMk id="1001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38:24.688" v="189" actId="1076"/>
          <ac:grpSpMkLst>
            <pc:docMk/>
            <pc:sldMk cId="3916897962" sldId="288"/>
            <ac:grpSpMk id="1005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38:26.089" v="190" actId="1076"/>
          <ac:grpSpMkLst>
            <pc:docMk/>
            <pc:sldMk cId="3916897962" sldId="288"/>
            <ac:grpSpMk id="1008" creationId="{00000000-0000-0000-0000-000000000000}"/>
          </ac:grpSpMkLst>
        </pc:grpChg>
        <pc:picChg chg="del mod">
          <ac:chgData name="jjagjjagkkung@gmail.com" userId="52be7274b413e3ba" providerId="LiveId" clId="{55CF4847-77F9-45BF-9BBC-55EFBA79A3AD}" dt="2023-10-03T16:24:48.795" v="3801" actId="21"/>
          <ac:picMkLst>
            <pc:docMk/>
            <pc:sldMk cId="3916897962" sldId="288"/>
            <ac:picMk id="5" creationId="{DBC1DCD0-FFBF-CB00-54FF-C61DB67C4832}"/>
          </ac:picMkLst>
        </pc:picChg>
        <pc:picChg chg="del mod">
          <ac:chgData name="jjagjjagkkung@gmail.com" userId="52be7274b413e3ba" providerId="LiveId" clId="{55CF4847-77F9-45BF-9BBC-55EFBA79A3AD}" dt="2023-10-03T16:24:53.548" v="3803" actId="21"/>
          <ac:picMkLst>
            <pc:docMk/>
            <pc:sldMk cId="3916897962" sldId="288"/>
            <ac:picMk id="7" creationId="{B4CECC11-223E-9170-C7E2-312DA5C3BC8C}"/>
          </ac:picMkLst>
        </pc:picChg>
        <pc:picChg chg="mod">
          <ac:chgData name="jjagjjagkkung@gmail.com" userId="52be7274b413e3ba" providerId="LiveId" clId="{55CF4847-77F9-45BF-9BBC-55EFBA79A3AD}" dt="2023-10-03T14:38:17.987" v="186" actId="1076"/>
          <ac:picMkLst>
            <pc:docMk/>
            <pc:sldMk cId="3916897962" sldId="288"/>
            <ac:picMk id="8" creationId="{3995D4C1-79F8-8AB6-B656-3F8F85795B2D}"/>
          </ac:picMkLst>
        </pc:picChg>
        <pc:picChg chg="mod">
          <ac:chgData name="jjagjjagkkung@gmail.com" userId="52be7274b413e3ba" providerId="LiveId" clId="{55CF4847-77F9-45BF-9BBC-55EFBA79A3AD}" dt="2023-10-03T16:22:07.754" v="3525"/>
          <ac:picMkLst>
            <pc:docMk/>
            <pc:sldMk cId="3916897962" sldId="288"/>
            <ac:picMk id="13" creationId="{7691D8A5-CA96-8AD3-7914-059FDD42F0E9}"/>
          </ac:picMkLst>
        </pc:picChg>
        <pc:picChg chg="mod">
          <ac:chgData name="jjagjjagkkung@gmail.com" userId="52be7274b413e3ba" providerId="LiveId" clId="{55CF4847-77F9-45BF-9BBC-55EFBA79A3AD}" dt="2023-10-03T16:22:07.754" v="3525"/>
          <ac:picMkLst>
            <pc:docMk/>
            <pc:sldMk cId="3916897962" sldId="288"/>
            <ac:picMk id="14" creationId="{13F42A8C-ED23-267C-DD0D-F4213FE5DF01}"/>
          </ac:picMkLst>
        </pc:picChg>
        <pc:picChg chg="del">
          <ac:chgData name="jjagjjagkkung@gmail.com" userId="52be7274b413e3ba" providerId="LiveId" clId="{55CF4847-77F9-45BF-9BBC-55EFBA79A3AD}" dt="2023-10-03T14:37:28.894" v="171" actId="21"/>
          <ac:picMkLst>
            <pc:docMk/>
            <pc:sldMk cId="3916897962" sldId="288"/>
            <ac:picMk id="23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6:21:37.556" v="3520" actId="21"/>
          <ac:picMkLst>
            <pc:docMk/>
            <pc:sldMk cId="3916897962" sldId="288"/>
            <ac:picMk id="24" creationId="{00000000-0000-0000-0000-000000000000}"/>
          </ac:picMkLst>
        </pc:picChg>
        <pc:picChg chg="mod">
          <ac:chgData name="jjagjjagkkung@gmail.com" userId="52be7274b413e3ba" providerId="LiveId" clId="{55CF4847-77F9-45BF-9BBC-55EFBA79A3AD}" dt="2023-10-03T16:22:33.105" v="3530" actId="1076"/>
          <ac:picMkLst>
            <pc:docMk/>
            <pc:sldMk cId="3916897962" sldId="288"/>
            <ac:picMk id="28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21:46.546" v="3522" actId="21"/>
          <ac:picMkLst>
            <pc:docMk/>
            <pc:sldMk cId="3916897962" sldId="288"/>
            <ac:picMk id="30" creationId="{00000000-0000-0000-0000-000000000000}"/>
          </ac:picMkLst>
        </pc:picChg>
      </pc:sldChg>
      <pc:sldChg chg="addSp delSp modSp mod">
        <pc:chgData name="jjagjjagkkung@gmail.com" userId="52be7274b413e3ba" providerId="LiveId" clId="{55CF4847-77F9-45BF-9BBC-55EFBA79A3AD}" dt="2023-10-03T16:56:43.011" v="5168"/>
        <pc:sldMkLst>
          <pc:docMk/>
          <pc:sldMk cId="3616360256" sldId="289"/>
        </pc:sldMkLst>
        <pc:spChg chg="add mod">
          <ac:chgData name="jjagjjagkkung@gmail.com" userId="52be7274b413e3ba" providerId="LiveId" clId="{55CF4847-77F9-45BF-9BBC-55EFBA79A3AD}" dt="2023-10-03T16:27:03.035" v="4006" actId="14100"/>
          <ac:spMkLst>
            <pc:docMk/>
            <pc:sldMk cId="3616360256" sldId="289"/>
            <ac:spMk id="5" creationId="{087612B1-62E3-220A-1F41-43AD4C680244}"/>
          </ac:spMkLst>
        </pc:spChg>
        <pc:spChg chg="add mod">
          <ac:chgData name="jjagjjagkkung@gmail.com" userId="52be7274b413e3ba" providerId="LiveId" clId="{55CF4847-77F9-45BF-9BBC-55EFBA79A3AD}" dt="2023-10-03T16:27:15.749" v="4008"/>
          <ac:spMkLst>
            <pc:docMk/>
            <pc:sldMk cId="3616360256" sldId="289"/>
            <ac:spMk id="7" creationId="{548FAEBF-51FA-AF8E-074A-3B7B425FCDFD}"/>
          </ac:spMkLst>
        </pc:spChg>
        <pc:spChg chg="add mod">
          <ac:chgData name="jjagjjagkkung@gmail.com" userId="52be7274b413e3ba" providerId="LiveId" clId="{55CF4847-77F9-45BF-9BBC-55EFBA79A3AD}" dt="2023-10-03T16:27:20.092" v="4009"/>
          <ac:spMkLst>
            <pc:docMk/>
            <pc:sldMk cId="3616360256" sldId="289"/>
            <ac:spMk id="8" creationId="{D5FAF15A-2E3B-B7C7-50BD-D44172CD4AD7}"/>
          </ac:spMkLst>
        </pc:spChg>
        <pc:spChg chg="add mod">
          <ac:chgData name="jjagjjagkkung@gmail.com" userId="52be7274b413e3ba" providerId="LiveId" clId="{55CF4847-77F9-45BF-9BBC-55EFBA79A3AD}" dt="2023-10-03T16:56:43.011" v="5168"/>
          <ac:spMkLst>
            <pc:docMk/>
            <pc:sldMk cId="3616360256" sldId="289"/>
            <ac:spMk id="9" creationId="{826E9003-73D9-1AC9-D1AE-522C9C0ACB8A}"/>
          </ac:spMkLst>
        </pc:spChg>
        <pc:grpChg chg="del">
          <ac:chgData name="jjagjjagkkung@gmail.com" userId="52be7274b413e3ba" providerId="LiveId" clId="{55CF4847-77F9-45BF-9BBC-55EFBA79A3AD}" dt="2023-10-03T14:36:14.474" v="151" actId="21"/>
          <ac:grpSpMkLst>
            <pc:docMk/>
            <pc:sldMk cId="3616360256" sldId="289"/>
            <ac:grpSpMk id="1001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38:08.990" v="184" actId="1076"/>
          <ac:grpSpMkLst>
            <pc:docMk/>
            <pc:sldMk cId="3616360256" sldId="289"/>
            <ac:grpSpMk id="1005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4:38:11.100" v="185" actId="1076"/>
          <ac:grpSpMkLst>
            <pc:docMk/>
            <pc:sldMk cId="3616360256" sldId="289"/>
            <ac:grpSpMk id="1008" creationId="{00000000-0000-0000-0000-000000000000}"/>
          </ac:grpSpMkLst>
        </pc:grpChg>
        <pc:picChg chg="mod">
          <ac:chgData name="jjagjjagkkung@gmail.com" userId="52be7274b413e3ba" providerId="LiveId" clId="{55CF4847-77F9-45BF-9BBC-55EFBA79A3AD}" dt="2023-10-03T14:38:06.443" v="183" actId="1076"/>
          <ac:picMkLst>
            <pc:docMk/>
            <pc:sldMk cId="3616360256" sldId="289"/>
            <ac:picMk id="4" creationId="{E8D1E5A6-9DB8-E076-8A9D-5E5E7F671A7C}"/>
          </ac:picMkLst>
        </pc:picChg>
        <pc:picChg chg="del mod">
          <ac:chgData name="jjagjjagkkung@gmail.com" userId="52be7274b413e3ba" providerId="LiveId" clId="{55CF4847-77F9-45BF-9BBC-55EFBA79A3AD}" dt="2023-10-03T14:36:11.939" v="150" actId="21"/>
          <ac:picMkLst>
            <pc:docMk/>
            <pc:sldMk cId="3616360256" sldId="289"/>
            <ac:picMk id="23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27:10.896" v="4007" actId="21"/>
          <ac:picMkLst>
            <pc:docMk/>
            <pc:sldMk cId="3616360256" sldId="289"/>
            <ac:picMk id="24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6:25:29.863" v="3813" actId="21"/>
          <ac:picMkLst>
            <pc:docMk/>
            <pc:sldMk cId="3616360256" sldId="289"/>
            <ac:picMk id="30" creationId="{00000000-0000-0000-0000-000000000000}"/>
          </ac:picMkLst>
        </pc:picChg>
      </pc:sldChg>
      <pc:sldChg chg="delSp del mod">
        <pc:chgData name="jjagjjagkkung@gmail.com" userId="52be7274b413e3ba" providerId="LiveId" clId="{55CF4847-77F9-45BF-9BBC-55EFBA79A3AD}" dt="2023-10-03T15:24:09.804" v="431" actId="2696"/>
        <pc:sldMkLst>
          <pc:docMk/>
          <pc:sldMk cId="1336125913" sldId="290"/>
        </pc:sldMkLst>
        <pc:grpChg chg="del">
          <ac:chgData name="jjagjjagkkung@gmail.com" userId="52be7274b413e3ba" providerId="LiveId" clId="{55CF4847-77F9-45BF-9BBC-55EFBA79A3AD}" dt="2023-10-03T14:37:34.030" v="173" actId="21"/>
          <ac:grpSpMkLst>
            <pc:docMk/>
            <pc:sldMk cId="1336125913" sldId="290"/>
            <ac:grpSpMk id="1001" creationId="{00000000-0000-0000-0000-000000000000}"/>
          </ac:grpSpMkLst>
        </pc:grpChg>
      </pc:sldChg>
      <pc:sldChg chg="addSp delSp modSp mod">
        <pc:chgData name="jjagjjagkkung@gmail.com" userId="52be7274b413e3ba" providerId="LiveId" clId="{55CF4847-77F9-45BF-9BBC-55EFBA79A3AD}" dt="2023-10-03T16:56:51.135" v="5170"/>
        <pc:sldMkLst>
          <pc:docMk/>
          <pc:sldMk cId="2757509790" sldId="291"/>
        </pc:sldMkLst>
        <pc:spChg chg="add mod">
          <ac:chgData name="jjagjjagkkung@gmail.com" userId="52be7274b413e3ba" providerId="LiveId" clId="{55CF4847-77F9-45BF-9BBC-55EFBA79A3AD}" dt="2023-10-03T16:28:06.536" v="4017"/>
          <ac:spMkLst>
            <pc:docMk/>
            <pc:sldMk cId="2757509790" sldId="291"/>
            <ac:spMk id="5" creationId="{F3510A23-E69A-5B1F-6556-A62D8A545CCB}"/>
          </ac:spMkLst>
        </pc:spChg>
        <pc:spChg chg="add mod">
          <ac:chgData name="jjagjjagkkung@gmail.com" userId="52be7274b413e3ba" providerId="LiveId" clId="{55CF4847-77F9-45BF-9BBC-55EFBA79A3AD}" dt="2023-10-03T16:28:27.230" v="4034" actId="14100"/>
          <ac:spMkLst>
            <pc:docMk/>
            <pc:sldMk cId="2757509790" sldId="291"/>
            <ac:spMk id="7" creationId="{C7C84545-3872-E066-4794-ADA440E188A3}"/>
          </ac:spMkLst>
        </pc:spChg>
        <pc:spChg chg="add mod">
          <ac:chgData name="jjagjjagkkung@gmail.com" userId="52be7274b413e3ba" providerId="LiveId" clId="{55CF4847-77F9-45BF-9BBC-55EFBA79A3AD}" dt="2023-10-03T16:42:59.753" v="4337" actId="1076"/>
          <ac:spMkLst>
            <pc:docMk/>
            <pc:sldMk cId="2757509790" sldId="291"/>
            <ac:spMk id="8" creationId="{CABB07BB-DD09-A1D4-DFFC-8856CB35E5F9}"/>
          </ac:spMkLst>
        </pc:spChg>
        <pc:spChg chg="add mod">
          <ac:chgData name="jjagjjagkkung@gmail.com" userId="52be7274b413e3ba" providerId="LiveId" clId="{55CF4847-77F9-45BF-9BBC-55EFBA79A3AD}" dt="2023-10-03T16:56:51.135" v="5170"/>
          <ac:spMkLst>
            <pc:docMk/>
            <pc:sldMk cId="2757509790" sldId="291"/>
            <ac:spMk id="9" creationId="{CFE7F21C-13EE-DCEC-9268-553908204585}"/>
          </ac:spMkLst>
        </pc:spChg>
        <pc:grpChg chg="del">
          <ac:chgData name="jjagjjagkkung@gmail.com" userId="52be7274b413e3ba" providerId="LiveId" clId="{55CF4847-77F9-45BF-9BBC-55EFBA79A3AD}" dt="2023-10-03T14:37:40.130" v="175" actId="21"/>
          <ac:grpSpMkLst>
            <pc:docMk/>
            <pc:sldMk cId="2757509790" sldId="291"/>
            <ac:grpSpMk id="1001" creationId="{00000000-0000-0000-0000-000000000000}"/>
          </ac:grpSpMkLst>
        </pc:grpChg>
        <pc:picChg chg="del">
          <ac:chgData name="jjagjjagkkung@gmail.com" userId="52be7274b413e3ba" providerId="LiveId" clId="{55CF4847-77F9-45BF-9BBC-55EFBA79A3AD}" dt="2023-10-03T14:37:37.676" v="174" actId="21"/>
          <ac:picMkLst>
            <pc:docMk/>
            <pc:sldMk cId="2757509790" sldId="291"/>
            <ac:picMk id="23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6:28:09.272" v="4019" actId="21"/>
          <ac:picMkLst>
            <pc:docMk/>
            <pc:sldMk cId="2757509790" sldId="291"/>
            <ac:picMk id="24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6:40:55.209" v="4123" actId="21"/>
          <ac:picMkLst>
            <pc:docMk/>
            <pc:sldMk cId="2757509790" sldId="291"/>
            <ac:picMk id="30" creationId="{00000000-0000-0000-0000-000000000000}"/>
          </ac:picMkLst>
        </pc:picChg>
      </pc:sldChg>
      <pc:sldChg chg="addSp delSp modSp mod">
        <pc:chgData name="jjagjjagkkung@gmail.com" userId="52be7274b413e3ba" providerId="LiveId" clId="{55CF4847-77F9-45BF-9BBC-55EFBA79A3AD}" dt="2023-10-03T16:56:54.052" v="5171"/>
        <pc:sldMkLst>
          <pc:docMk/>
          <pc:sldMk cId="2975886643" sldId="292"/>
        </pc:sldMkLst>
        <pc:spChg chg="add mod">
          <ac:chgData name="jjagjjagkkung@gmail.com" userId="52be7274b413e3ba" providerId="LiveId" clId="{55CF4847-77F9-45BF-9BBC-55EFBA79A3AD}" dt="2023-10-03T16:28:39.878" v="4036"/>
          <ac:spMkLst>
            <pc:docMk/>
            <pc:sldMk cId="2975886643" sldId="292"/>
            <ac:spMk id="5" creationId="{ED75AF7A-9480-B40A-8755-3DADF2A05B26}"/>
          </ac:spMkLst>
        </pc:spChg>
        <pc:spChg chg="add mod">
          <ac:chgData name="jjagjjagkkung@gmail.com" userId="52be7274b413e3ba" providerId="LiveId" clId="{55CF4847-77F9-45BF-9BBC-55EFBA79A3AD}" dt="2023-10-03T16:28:48.084" v="4037"/>
          <ac:spMkLst>
            <pc:docMk/>
            <pc:sldMk cId="2975886643" sldId="292"/>
            <ac:spMk id="7" creationId="{A2DA320C-A2A9-D114-6C03-2CC7CC7DC9E7}"/>
          </ac:spMkLst>
        </pc:spChg>
        <pc:spChg chg="add mod">
          <ac:chgData name="jjagjjagkkung@gmail.com" userId="52be7274b413e3ba" providerId="LiveId" clId="{55CF4847-77F9-45BF-9BBC-55EFBA79A3AD}" dt="2023-10-03T16:45:55.594" v="4590" actId="20577"/>
          <ac:spMkLst>
            <pc:docMk/>
            <pc:sldMk cId="2975886643" sldId="292"/>
            <ac:spMk id="8" creationId="{B957236D-38B8-ED8C-6ACE-5313F9CD8821}"/>
          </ac:spMkLst>
        </pc:spChg>
        <pc:spChg chg="add mod">
          <ac:chgData name="jjagjjagkkung@gmail.com" userId="52be7274b413e3ba" providerId="LiveId" clId="{55CF4847-77F9-45BF-9BBC-55EFBA79A3AD}" dt="2023-10-03T16:56:54.052" v="5171"/>
          <ac:spMkLst>
            <pc:docMk/>
            <pc:sldMk cId="2975886643" sldId="292"/>
            <ac:spMk id="9" creationId="{0A2D6DC6-EF5D-C28B-B457-9D9D8721E84A}"/>
          </ac:spMkLst>
        </pc:spChg>
        <pc:grpChg chg="del">
          <ac:chgData name="jjagjjagkkung@gmail.com" userId="52be7274b413e3ba" providerId="LiveId" clId="{55CF4847-77F9-45BF-9BBC-55EFBA79A3AD}" dt="2023-10-03T14:37:45.788" v="177" actId="21"/>
          <ac:grpSpMkLst>
            <pc:docMk/>
            <pc:sldMk cId="2975886643" sldId="292"/>
            <ac:grpSpMk id="1001" creationId="{00000000-0000-0000-0000-000000000000}"/>
          </ac:grpSpMkLst>
        </pc:grpChg>
        <pc:grpChg chg="mod">
          <ac:chgData name="jjagjjagkkung@gmail.com" userId="52be7274b413e3ba" providerId="LiveId" clId="{55CF4847-77F9-45BF-9BBC-55EFBA79A3AD}" dt="2023-10-03T16:45:59.027" v="4591" actId="1076"/>
          <ac:grpSpMkLst>
            <pc:docMk/>
            <pc:sldMk cId="2975886643" sldId="292"/>
            <ac:grpSpMk id="1008" creationId="{00000000-0000-0000-0000-000000000000}"/>
          </ac:grpSpMkLst>
        </pc:grpChg>
        <pc:picChg chg="del">
          <ac:chgData name="jjagjjagkkung@gmail.com" userId="52be7274b413e3ba" providerId="LiveId" clId="{55CF4847-77F9-45BF-9BBC-55EFBA79A3AD}" dt="2023-10-03T14:37:44.195" v="176" actId="21"/>
          <ac:picMkLst>
            <pc:docMk/>
            <pc:sldMk cId="2975886643" sldId="292"/>
            <ac:picMk id="23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28:34.162" v="4035" actId="21"/>
          <ac:picMkLst>
            <pc:docMk/>
            <pc:sldMk cId="2975886643" sldId="292"/>
            <ac:picMk id="24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6:43:08.193" v="4339" actId="21"/>
          <ac:picMkLst>
            <pc:docMk/>
            <pc:sldMk cId="2975886643" sldId="292"/>
            <ac:picMk id="30" creationId="{00000000-0000-0000-0000-000000000000}"/>
          </ac:picMkLst>
        </pc:picChg>
      </pc:sldChg>
      <pc:sldChg chg="delSp del mod">
        <pc:chgData name="jjagjjagkkung@gmail.com" userId="52be7274b413e3ba" providerId="LiveId" clId="{55CF4847-77F9-45BF-9BBC-55EFBA79A3AD}" dt="2023-10-03T15:24:18.493" v="435" actId="2696"/>
        <pc:sldMkLst>
          <pc:docMk/>
          <pc:sldMk cId="855607185" sldId="293"/>
        </pc:sldMkLst>
        <pc:grpChg chg="del">
          <ac:chgData name="jjagjjagkkung@gmail.com" userId="52be7274b413e3ba" providerId="LiveId" clId="{55CF4847-77F9-45BF-9BBC-55EFBA79A3AD}" dt="2023-10-03T14:37:51.185" v="179" actId="21"/>
          <ac:grpSpMkLst>
            <pc:docMk/>
            <pc:sldMk cId="855607185" sldId="293"/>
            <ac:grpSpMk id="1001" creationId="{00000000-0000-0000-0000-000000000000}"/>
          </ac:grpSpMkLst>
        </pc:grpChg>
        <pc:picChg chg="del">
          <ac:chgData name="jjagjjagkkung@gmail.com" userId="52be7274b413e3ba" providerId="LiveId" clId="{55CF4847-77F9-45BF-9BBC-55EFBA79A3AD}" dt="2023-10-03T14:37:49.576" v="178" actId="21"/>
          <ac:picMkLst>
            <pc:docMk/>
            <pc:sldMk cId="855607185" sldId="293"/>
            <ac:picMk id="8" creationId="{00000000-0000-0000-0000-000000000000}"/>
          </ac:picMkLst>
        </pc:picChg>
      </pc:sldChg>
      <pc:sldChg chg="addSp delSp modSp mod">
        <pc:chgData name="jjagjjagkkung@gmail.com" userId="52be7274b413e3ba" providerId="LiveId" clId="{55CF4847-77F9-45BF-9BBC-55EFBA79A3AD}" dt="2023-10-03T17:06:18.735" v="5699" actId="1076"/>
        <pc:sldMkLst>
          <pc:docMk/>
          <pc:sldMk cId="2231155940" sldId="294"/>
        </pc:sldMkLst>
        <pc:spChg chg="add mod">
          <ac:chgData name="jjagjjagkkung@gmail.com" userId="52be7274b413e3ba" providerId="LiveId" clId="{55CF4847-77F9-45BF-9BBC-55EFBA79A3AD}" dt="2023-10-03T16:30:23.591" v="4087" actId="1076"/>
          <ac:spMkLst>
            <pc:docMk/>
            <pc:sldMk cId="2231155940" sldId="294"/>
            <ac:spMk id="11" creationId="{3C17F64B-26CF-01DF-EC12-70AB3EC83924}"/>
          </ac:spMkLst>
        </pc:spChg>
        <pc:spChg chg="add mod">
          <ac:chgData name="jjagjjagkkung@gmail.com" userId="52be7274b413e3ba" providerId="LiveId" clId="{55CF4847-77F9-45BF-9BBC-55EFBA79A3AD}" dt="2023-10-03T16:49:48.877" v="4938" actId="1076"/>
          <ac:spMkLst>
            <pc:docMk/>
            <pc:sldMk cId="2231155940" sldId="294"/>
            <ac:spMk id="17" creationId="{17869C6E-5F43-9088-92D4-B786B8C4CF3E}"/>
          </ac:spMkLst>
        </pc:spChg>
        <pc:spChg chg="add mod">
          <ac:chgData name="jjagjjagkkung@gmail.com" userId="52be7274b413e3ba" providerId="LiveId" clId="{55CF4847-77F9-45BF-9BBC-55EFBA79A3AD}" dt="2023-10-03T16:57:07.094" v="5175" actId="1076"/>
          <ac:spMkLst>
            <pc:docMk/>
            <pc:sldMk cId="2231155940" sldId="294"/>
            <ac:spMk id="18" creationId="{7BCD2500-8BE3-F6F6-E1C7-20D635E9C0D1}"/>
          </ac:spMkLst>
        </pc:spChg>
        <pc:grpChg chg="add mod">
          <ac:chgData name="jjagjjagkkung@gmail.com" userId="52be7274b413e3ba" providerId="LiveId" clId="{55CF4847-77F9-45BF-9BBC-55EFBA79A3AD}" dt="2023-10-03T16:46:49.731" v="4601" actId="1076"/>
          <ac:grpSpMkLst>
            <pc:docMk/>
            <pc:sldMk cId="2231155940" sldId="294"/>
            <ac:grpSpMk id="12" creationId="{7C133322-92BB-30E6-3027-55A963F895F4}"/>
          </ac:grpSpMkLst>
        </pc:grpChg>
        <pc:grpChg chg="mod">
          <ac:chgData name="jjagjjagkkung@gmail.com" userId="52be7274b413e3ba" providerId="LiveId" clId="{55CF4847-77F9-45BF-9BBC-55EFBA79A3AD}" dt="2023-10-03T16:46:35.499" v="4594"/>
          <ac:grpSpMkLst>
            <pc:docMk/>
            <pc:sldMk cId="2231155940" sldId="294"/>
            <ac:grpSpMk id="13" creationId="{700F29D7-FC5A-89D8-C915-40F7179AF4E0}"/>
          </ac:grpSpMkLst>
        </pc:grpChg>
        <pc:grpChg chg="add mod">
          <ac:chgData name="jjagjjagkkung@gmail.com" userId="52be7274b413e3ba" providerId="LiveId" clId="{55CF4847-77F9-45BF-9BBC-55EFBA79A3AD}" dt="2023-10-03T17:06:18.735" v="5699" actId="1076"/>
          <ac:grpSpMkLst>
            <pc:docMk/>
            <pc:sldMk cId="2231155940" sldId="294"/>
            <ac:grpSpMk id="21" creationId="{520F62B8-8484-F219-2D9A-0F5B76664DC5}"/>
          </ac:grpSpMkLst>
        </pc:grpChg>
        <pc:grpChg chg="del">
          <ac:chgData name="jjagjjagkkung@gmail.com" userId="52be7274b413e3ba" providerId="LiveId" clId="{55CF4847-77F9-45BF-9BBC-55EFBA79A3AD}" dt="2023-10-03T14:37:56.562" v="181" actId="21"/>
          <ac:grpSpMkLst>
            <pc:docMk/>
            <pc:sldMk cId="2231155940" sldId="294"/>
            <ac:grpSpMk id="1001" creationId="{00000000-0000-0000-0000-000000000000}"/>
          </ac:grpSpMkLst>
        </pc:grpChg>
        <pc:picChg chg="mod">
          <ac:chgData name="jjagjjagkkung@gmail.com" userId="52be7274b413e3ba" providerId="LiveId" clId="{55CF4847-77F9-45BF-9BBC-55EFBA79A3AD}" dt="2023-10-03T17:04:32.867" v="5679" actId="1076"/>
          <ac:picMkLst>
            <pc:docMk/>
            <pc:sldMk cId="2231155940" sldId="294"/>
            <ac:picMk id="2" creationId="{3BB464C2-3CD1-265F-E8D2-E5619876A287}"/>
          </ac:picMkLst>
        </pc:picChg>
        <pc:picChg chg="mod">
          <ac:chgData name="jjagjjagkkung@gmail.com" userId="52be7274b413e3ba" providerId="LiveId" clId="{55CF4847-77F9-45BF-9BBC-55EFBA79A3AD}" dt="2023-10-03T17:04:42.389" v="5682" actId="1076"/>
          <ac:picMkLst>
            <pc:docMk/>
            <pc:sldMk cId="2231155940" sldId="294"/>
            <ac:picMk id="5" creationId="{1AA71E84-F423-9700-F6EF-D2A6CF68AF6C}"/>
          </ac:picMkLst>
        </pc:picChg>
        <pc:picChg chg="del mod">
          <ac:chgData name="jjagjjagkkung@gmail.com" userId="52be7274b413e3ba" providerId="LiveId" clId="{55CF4847-77F9-45BF-9BBC-55EFBA79A3AD}" dt="2023-10-03T16:46:39.424" v="4597" actId="21"/>
          <ac:picMkLst>
            <pc:docMk/>
            <pc:sldMk cId="2231155940" sldId="294"/>
            <ac:picMk id="8" creationId="{AEF78B0A-2790-E2F9-5D93-F73D32996B6D}"/>
          </ac:picMkLst>
        </pc:picChg>
        <pc:picChg chg="del mod">
          <ac:chgData name="jjagjjagkkung@gmail.com" userId="52be7274b413e3ba" providerId="LiveId" clId="{55CF4847-77F9-45BF-9BBC-55EFBA79A3AD}" dt="2023-10-03T16:46:37.994" v="4596" actId="21"/>
          <ac:picMkLst>
            <pc:docMk/>
            <pc:sldMk cId="2231155940" sldId="294"/>
            <ac:picMk id="9" creationId="{BC7D4D8D-CCFD-481F-54D9-D0FAA4C0C8DB}"/>
          </ac:picMkLst>
        </pc:picChg>
        <pc:picChg chg="add mod">
          <ac:chgData name="jjagjjagkkung@gmail.com" userId="52be7274b413e3ba" providerId="LiveId" clId="{55CF4847-77F9-45BF-9BBC-55EFBA79A3AD}" dt="2023-10-03T16:29:48.865" v="4050" actId="1076"/>
          <ac:picMkLst>
            <pc:docMk/>
            <pc:sldMk cId="2231155940" sldId="294"/>
            <ac:picMk id="10" creationId="{E30194B1-547C-F77D-70C2-DA314BBB724B}"/>
          </ac:picMkLst>
        </pc:picChg>
        <pc:picChg chg="mod">
          <ac:chgData name="jjagjjagkkung@gmail.com" userId="52be7274b413e3ba" providerId="LiveId" clId="{55CF4847-77F9-45BF-9BBC-55EFBA79A3AD}" dt="2023-10-03T16:46:35.499" v="4594"/>
          <ac:picMkLst>
            <pc:docMk/>
            <pc:sldMk cId="2231155940" sldId="294"/>
            <ac:picMk id="14" creationId="{6777F335-E135-5FCE-7E5A-9A21C09A64A3}"/>
          </ac:picMkLst>
        </pc:picChg>
        <pc:picChg chg="mod">
          <ac:chgData name="jjagjjagkkung@gmail.com" userId="52be7274b413e3ba" providerId="LiveId" clId="{55CF4847-77F9-45BF-9BBC-55EFBA79A3AD}" dt="2023-10-03T16:46:35.499" v="4594"/>
          <ac:picMkLst>
            <pc:docMk/>
            <pc:sldMk cId="2231155940" sldId="294"/>
            <ac:picMk id="16" creationId="{069195A5-165E-604F-693F-BD697571293B}"/>
          </ac:picMkLst>
        </pc:picChg>
        <pc:picChg chg="mod">
          <ac:chgData name="jjagjjagkkung@gmail.com" userId="52be7274b413e3ba" providerId="LiveId" clId="{55CF4847-77F9-45BF-9BBC-55EFBA79A3AD}" dt="2023-10-03T17:06:02.451" v="5694"/>
          <ac:picMkLst>
            <pc:docMk/>
            <pc:sldMk cId="2231155940" sldId="294"/>
            <ac:picMk id="22" creationId="{FA280005-9E3C-D0C8-0072-A87AC2E72145}"/>
          </ac:picMkLst>
        </pc:picChg>
        <pc:picChg chg="del">
          <ac:chgData name="jjagjjagkkung@gmail.com" userId="52be7274b413e3ba" providerId="LiveId" clId="{55CF4847-77F9-45BF-9BBC-55EFBA79A3AD}" dt="2023-10-03T14:37:54.573" v="180" actId="21"/>
          <ac:picMkLst>
            <pc:docMk/>
            <pc:sldMk cId="2231155940" sldId="294"/>
            <ac:picMk id="23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29:33.260" v="4047" actId="21"/>
          <ac:picMkLst>
            <pc:docMk/>
            <pc:sldMk cId="2231155940" sldId="294"/>
            <ac:picMk id="24" creationId="{00000000-0000-0000-0000-000000000000}"/>
          </ac:picMkLst>
        </pc:picChg>
        <pc:cxnChg chg="add del mod">
          <ac:chgData name="jjagjjagkkung@gmail.com" userId="52be7274b413e3ba" providerId="LiveId" clId="{55CF4847-77F9-45BF-9BBC-55EFBA79A3AD}" dt="2023-10-03T17:05:51.577" v="5693" actId="21"/>
          <ac:cxnSpMkLst>
            <pc:docMk/>
            <pc:sldMk cId="2231155940" sldId="294"/>
            <ac:cxnSpMk id="20" creationId="{953C5F09-4D0A-D815-8C67-4F189BC5FB1F}"/>
          </ac:cxnSpMkLst>
        </pc:cxnChg>
      </pc:sldChg>
      <pc:sldChg chg="addSp delSp modSp add mod">
        <pc:chgData name="jjagjjagkkung@gmail.com" userId="52be7274b413e3ba" providerId="LiveId" clId="{55CF4847-77F9-45BF-9BBC-55EFBA79A3AD}" dt="2023-10-03T16:56:03.349" v="5156"/>
        <pc:sldMkLst>
          <pc:docMk/>
          <pc:sldMk cId="670685240" sldId="295"/>
        </pc:sldMkLst>
        <pc:spChg chg="add del mod">
          <ac:chgData name="jjagjjagkkung@gmail.com" userId="52be7274b413e3ba" providerId="LiveId" clId="{55CF4847-77F9-45BF-9BBC-55EFBA79A3AD}" dt="2023-10-03T16:54:59.434" v="5080" actId="20577"/>
          <ac:spMkLst>
            <pc:docMk/>
            <pc:sldMk cId="670685240" sldId="295"/>
            <ac:spMk id="3" creationId="{6F455E2C-84B8-1331-CB02-328FEC5B9774}"/>
          </ac:spMkLst>
        </pc:spChg>
        <pc:spChg chg="add mod">
          <ac:chgData name="jjagjjagkkung@gmail.com" userId="52be7274b413e3ba" providerId="LiveId" clId="{55CF4847-77F9-45BF-9BBC-55EFBA79A3AD}" dt="2023-10-03T16:55:14.667" v="5102" actId="20577"/>
          <ac:spMkLst>
            <pc:docMk/>
            <pc:sldMk cId="670685240" sldId="295"/>
            <ac:spMk id="4" creationId="{80949E66-F683-17CE-C560-808DB3492310}"/>
          </ac:spMkLst>
        </pc:spChg>
        <pc:spChg chg="add mod">
          <ac:chgData name="jjagjjagkkung@gmail.com" userId="52be7274b413e3ba" providerId="LiveId" clId="{55CF4847-77F9-45BF-9BBC-55EFBA79A3AD}" dt="2023-10-03T16:56:03.349" v="5156"/>
          <ac:spMkLst>
            <pc:docMk/>
            <pc:sldMk cId="670685240" sldId="295"/>
            <ac:spMk id="5" creationId="{0B253293-BDC3-7915-DA9C-38A51EAB1C7C}"/>
          </ac:spMkLst>
        </pc:spChg>
        <pc:spChg chg="del">
          <ac:chgData name="jjagjjagkkung@gmail.com" userId="52be7274b413e3ba" providerId="LiveId" clId="{55CF4847-77F9-45BF-9BBC-55EFBA79A3AD}" dt="2023-10-03T14:40:46.173" v="227" actId="21"/>
          <ac:spMkLst>
            <pc:docMk/>
            <pc:sldMk cId="670685240" sldId="295"/>
            <ac:spMk id="11" creationId="{53881486-D971-4321-983B-6703A6B7A89A}"/>
          </ac:spMkLst>
        </pc:spChg>
        <pc:spChg chg="del">
          <ac:chgData name="jjagjjagkkung@gmail.com" userId="52be7274b413e3ba" providerId="LiveId" clId="{55CF4847-77F9-45BF-9BBC-55EFBA79A3AD}" dt="2023-10-03T14:40:52.380" v="228" actId="21"/>
          <ac:spMkLst>
            <pc:docMk/>
            <pc:sldMk cId="670685240" sldId="295"/>
            <ac:spMk id="13" creationId="{72AD26AD-C1D5-DFC8-A668-1399F38DC554}"/>
          </ac:spMkLst>
        </pc:spChg>
        <pc:spChg chg="del">
          <ac:chgData name="jjagjjagkkung@gmail.com" userId="52be7274b413e3ba" providerId="LiveId" clId="{55CF4847-77F9-45BF-9BBC-55EFBA79A3AD}" dt="2023-10-03T14:40:59.318" v="230" actId="21"/>
          <ac:spMkLst>
            <pc:docMk/>
            <pc:sldMk cId="670685240" sldId="295"/>
            <ac:spMk id="17" creationId="{F585F1CC-4675-50C8-0337-DA8B5AE7CB79}"/>
          </ac:spMkLst>
        </pc:spChg>
        <pc:grpChg chg="del">
          <ac:chgData name="jjagjjagkkung@gmail.com" userId="52be7274b413e3ba" providerId="LiveId" clId="{55CF4847-77F9-45BF-9BBC-55EFBA79A3AD}" dt="2023-10-03T14:40:38.133" v="225" actId="21"/>
          <ac:grpSpMkLst>
            <pc:docMk/>
            <pc:sldMk cId="670685240" sldId="295"/>
            <ac:grpSpMk id="1003" creationId="{00000000-0000-0000-0000-000000000000}"/>
          </ac:grpSpMkLst>
        </pc:grpChg>
        <pc:grpChg chg="del">
          <ac:chgData name="jjagjjagkkung@gmail.com" userId="52be7274b413e3ba" providerId="LiveId" clId="{55CF4847-77F9-45BF-9BBC-55EFBA79A3AD}" dt="2023-10-03T14:40:40.135" v="226" actId="21"/>
          <ac:grpSpMkLst>
            <pc:docMk/>
            <pc:sldMk cId="670685240" sldId="295"/>
            <ac:grpSpMk id="1005" creationId="{00000000-0000-0000-0000-000000000000}"/>
          </ac:grpSpMkLst>
        </pc:grpChg>
        <pc:grpChg chg="del">
          <ac:chgData name="jjagjjagkkung@gmail.com" userId="52be7274b413e3ba" providerId="LiveId" clId="{55CF4847-77F9-45BF-9BBC-55EFBA79A3AD}" dt="2023-10-03T14:40:54.055" v="229" actId="21"/>
          <ac:grpSpMkLst>
            <pc:docMk/>
            <pc:sldMk cId="670685240" sldId="295"/>
            <ac:grpSpMk id="1007" creationId="{00000000-0000-0000-0000-000000000000}"/>
          </ac:grpSpMkLst>
        </pc:grpChg>
        <pc:picChg chg="del">
          <ac:chgData name="jjagjjagkkung@gmail.com" userId="52be7274b413e3ba" providerId="LiveId" clId="{55CF4847-77F9-45BF-9BBC-55EFBA79A3AD}" dt="2023-10-03T14:40:36.458" v="224" actId="21"/>
          <ac:picMkLst>
            <pc:docMk/>
            <pc:sldMk cId="670685240" sldId="295"/>
            <ac:picMk id="2" creationId="{00000000-0000-0000-0000-000000000000}"/>
          </ac:picMkLst>
        </pc:picChg>
      </pc:sldChg>
      <pc:sldChg chg="addSp delSp modSp add mod">
        <pc:chgData name="jjagjjagkkung@gmail.com" userId="52be7274b413e3ba" providerId="LiveId" clId="{55CF4847-77F9-45BF-9BBC-55EFBA79A3AD}" dt="2023-10-03T16:56:05.531" v="5157"/>
        <pc:sldMkLst>
          <pc:docMk/>
          <pc:sldMk cId="1038878631" sldId="296"/>
        </pc:sldMkLst>
        <pc:spChg chg="add del mod">
          <ac:chgData name="jjagjjagkkung@gmail.com" userId="52be7274b413e3ba" providerId="LiveId" clId="{55CF4847-77F9-45BF-9BBC-55EFBA79A3AD}" dt="2023-10-03T16:55:43.446" v="5128" actId="20577"/>
          <ac:spMkLst>
            <pc:docMk/>
            <pc:sldMk cId="1038878631" sldId="296"/>
            <ac:spMk id="2" creationId="{0E24D15F-5C85-200A-A00E-ECE1C8DC8A3C}"/>
          </ac:spMkLst>
        </pc:spChg>
        <pc:spChg chg="add mod">
          <ac:chgData name="jjagjjagkkung@gmail.com" userId="52be7274b413e3ba" providerId="LiveId" clId="{55CF4847-77F9-45BF-9BBC-55EFBA79A3AD}" dt="2023-10-03T16:55:54.688" v="5155" actId="20577"/>
          <ac:spMkLst>
            <pc:docMk/>
            <pc:sldMk cId="1038878631" sldId="296"/>
            <ac:spMk id="3" creationId="{2A3C2EF8-9B8D-9A42-2E9A-37435114B9D9}"/>
          </ac:spMkLst>
        </pc:spChg>
        <pc:spChg chg="add mod">
          <ac:chgData name="jjagjjagkkung@gmail.com" userId="52be7274b413e3ba" providerId="LiveId" clId="{55CF4847-77F9-45BF-9BBC-55EFBA79A3AD}" dt="2023-10-03T16:56:05.531" v="5157"/>
          <ac:spMkLst>
            <pc:docMk/>
            <pc:sldMk cId="1038878631" sldId="296"/>
            <ac:spMk id="4" creationId="{25548861-EA21-7F93-D874-D374BC6EE2A8}"/>
          </ac:spMkLst>
        </pc:spChg>
      </pc:sldChg>
      <pc:sldChg chg="addSp delSp modSp add mod ord">
        <pc:chgData name="jjagjjagkkung@gmail.com" userId="52be7274b413e3ba" providerId="LiveId" clId="{55CF4847-77F9-45BF-9BBC-55EFBA79A3AD}" dt="2023-10-03T16:56:31.842" v="5165"/>
        <pc:sldMkLst>
          <pc:docMk/>
          <pc:sldMk cId="3999127062" sldId="297"/>
        </pc:sldMkLst>
        <pc:spChg chg="add mod">
          <ac:chgData name="jjagjjagkkung@gmail.com" userId="52be7274b413e3ba" providerId="LiveId" clId="{55CF4847-77F9-45BF-9BBC-55EFBA79A3AD}" dt="2023-10-03T16:18:09.391" v="3300"/>
          <ac:spMkLst>
            <pc:docMk/>
            <pc:sldMk cId="3999127062" sldId="297"/>
            <ac:spMk id="2" creationId="{C3E764B7-0F92-C856-00EE-38505445BC05}"/>
          </ac:spMkLst>
        </pc:spChg>
        <pc:spChg chg="add mod">
          <ac:chgData name="jjagjjagkkung@gmail.com" userId="52be7274b413e3ba" providerId="LiveId" clId="{55CF4847-77F9-45BF-9BBC-55EFBA79A3AD}" dt="2023-10-03T16:18:27.232" v="3303" actId="1076"/>
          <ac:spMkLst>
            <pc:docMk/>
            <pc:sldMk cId="3999127062" sldId="297"/>
            <ac:spMk id="4" creationId="{80E143BF-87E3-3B8F-70D5-622A26BC2A71}"/>
          </ac:spMkLst>
        </pc:spChg>
        <pc:spChg chg="add mod">
          <ac:chgData name="jjagjjagkkung@gmail.com" userId="52be7274b413e3ba" providerId="LiveId" clId="{55CF4847-77F9-45BF-9BBC-55EFBA79A3AD}" dt="2023-10-03T16:56:31.842" v="5165"/>
          <ac:spMkLst>
            <pc:docMk/>
            <pc:sldMk cId="3999127062" sldId="297"/>
            <ac:spMk id="8" creationId="{C13F83AA-9FA4-3D50-4C8F-EC36CAFD783E}"/>
          </ac:spMkLst>
        </pc:spChg>
        <pc:picChg chg="del">
          <ac:chgData name="jjagjjagkkung@gmail.com" userId="52be7274b413e3ba" providerId="LiveId" clId="{55CF4847-77F9-45BF-9BBC-55EFBA79A3AD}" dt="2023-10-03T16:18:15.135" v="3301" actId="21"/>
          <ac:picMkLst>
            <pc:docMk/>
            <pc:sldMk cId="3999127062" sldId="297"/>
            <ac:picMk id="12" creationId="{00000000-0000-0000-0000-000000000000}"/>
          </ac:picMkLst>
        </pc:picChg>
      </pc:sldChg>
      <pc:sldChg chg="addSp delSp modSp add mod ord">
        <pc:chgData name="jjagjjagkkung@gmail.com" userId="52be7274b413e3ba" providerId="LiveId" clId="{55CF4847-77F9-45BF-9BBC-55EFBA79A3AD}" dt="2023-10-03T16:56:57.305" v="5172"/>
        <pc:sldMkLst>
          <pc:docMk/>
          <pc:sldMk cId="1999069268" sldId="298"/>
        </pc:sldMkLst>
        <pc:spChg chg="add mod">
          <ac:chgData name="jjagjjagkkung@gmail.com" userId="52be7274b413e3ba" providerId="LiveId" clId="{55CF4847-77F9-45BF-9BBC-55EFBA79A3AD}" dt="2023-10-03T16:29:02.969" v="4041" actId="1076"/>
          <ac:spMkLst>
            <pc:docMk/>
            <pc:sldMk cId="1999069268" sldId="298"/>
            <ac:spMk id="2" creationId="{9EDF3E11-93CA-A171-8B02-3698DDAB1003}"/>
          </ac:spMkLst>
        </pc:spChg>
        <pc:spChg chg="add mod">
          <ac:chgData name="jjagjjagkkung@gmail.com" userId="52be7274b413e3ba" providerId="LiveId" clId="{55CF4847-77F9-45BF-9BBC-55EFBA79A3AD}" dt="2023-10-03T16:29:10.192" v="4042"/>
          <ac:spMkLst>
            <pc:docMk/>
            <pc:sldMk cId="1999069268" sldId="298"/>
            <ac:spMk id="4" creationId="{F4B8EA62-71C4-1A9D-DE17-E933071A5388}"/>
          </ac:spMkLst>
        </pc:spChg>
        <pc:spChg chg="add mod">
          <ac:chgData name="jjagjjagkkung@gmail.com" userId="52be7274b413e3ba" providerId="LiveId" clId="{55CF4847-77F9-45BF-9BBC-55EFBA79A3AD}" dt="2023-10-03T16:56:57.305" v="5172"/>
          <ac:spMkLst>
            <pc:docMk/>
            <pc:sldMk cId="1999069268" sldId="298"/>
            <ac:spMk id="8" creationId="{C69E224A-11F4-B0AB-6B8E-7301D5216806}"/>
          </ac:spMkLst>
        </pc:spChg>
        <pc:picChg chg="del">
          <ac:chgData name="jjagjjagkkung@gmail.com" userId="52be7274b413e3ba" providerId="LiveId" clId="{55CF4847-77F9-45BF-9BBC-55EFBA79A3AD}" dt="2023-10-03T16:28:54.985" v="4039" actId="21"/>
          <ac:picMkLst>
            <pc:docMk/>
            <pc:sldMk cId="1999069268" sldId="298"/>
            <ac:picMk id="12" creationId="{00000000-0000-0000-0000-000000000000}"/>
          </ac:picMkLst>
        </pc:picChg>
      </pc:sldChg>
      <pc:sldChg chg="new del">
        <pc:chgData name="jjagjjagkkung@gmail.com" userId="52be7274b413e3ba" providerId="LiveId" clId="{55CF4847-77F9-45BF-9BBC-55EFBA79A3AD}" dt="2023-10-03T15:23:46.212" v="423" actId="2696"/>
        <pc:sldMkLst>
          <pc:docMk/>
          <pc:sldMk cId="1727823894" sldId="299"/>
        </pc:sldMkLst>
      </pc:sldChg>
      <pc:sldChg chg="add del ord">
        <pc:chgData name="jjagjjagkkung@gmail.com" userId="52be7274b413e3ba" providerId="LiveId" clId="{55CF4847-77F9-45BF-9BBC-55EFBA79A3AD}" dt="2023-10-03T15:35:40.002" v="945" actId="2696"/>
        <pc:sldMkLst>
          <pc:docMk/>
          <pc:sldMk cId="4200389069" sldId="299"/>
        </pc:sldMkLst>
      </pc:sldChg>
      <pc:sldChg chg="add del ord">
        <pc:chgData name="jjagjjagkkung@gmail.com" userId="52be7274b413e3ba" providerId="LiveId" clId="{55CF4847-77F9-45BF-9BBC-55EFBA79A3AD}" dt="2023-10-03T15:35:49.258" v="949" actId="2696"/>
        <pc:sldMkLst>
          <pc:docMk/>
          <pc:sldMk cId="3152481340" sldId="300"/>
        </pc:sldMkLst>
      </pc:sldChg>
      <pc:sldChg chg="add del ord">
        <pc:chgData name="jjagjjagkkung@gmail.com" userId="52be7274b413e3ba" providerId="LiveId" clId="{55CF4847-77F9-45BF-9BBC-55EFBA79A3AD}" dt="2023-10-03T15:35:59.895" v="953" actId="2696"/>
        <pc:sldMkLst>
          <pc:docMk/>
          <pc:sldMk cId="3201296004" sldId="301"/>
        </pc:sldMkLst>
      </pc:sldChg>
      <pc:sldChg chg="addSp delSp modSp add mod ord">
        <pc:chgData name="jjagjjagkkung@gmail.com" userId="52be7274b413e3ba" providerId="LiveId" clId="{55CF4847-77F9-45BF-9BBC-55EFBA79A3AD}" dt="2023-10-03T16:53:46.005" v="5043"/>
        <pc:sldMkLst>
          <pc:docMk/>
          <pc:sldMk cId="2363576580" sldId="302"/>
        </pc:sldMkLst>
        <pc:spChg chg="add mod">
          <ac:chgData name="jjagjjagkkung@gmail.com" userId="52be7274b413e3ba" providerId="LiveId" clId="{55CF4847-77F9-45BF-9BBC-55EFBA79A3AD}" dt="2023-10-03T16:18:58.487" v="3305"/>
          <ac:spMkLst>
            <pc:docMk/>
            <pc:sldMk cId="2363576580" sldId="302"/>
            <ac:spMk id="5" creationId="{4803BD9C-821E-C8FA-1005-84162CFA1C9F}"/>
          </ac:spMkLst>
        </pc:spChg>
        <pc:spChg chg="add mod">
          <ac:chgData name="jjagjjagkkung@gmail.com" userId="52be7274b413e3ba" providerId="LiveId" clId="{55CF4847-77F9-45BF-9BBC-55EFBA79A3AD}" dt="2023-10-03T16:51:15.901" v="4952"/>
          <ac:spMkLst>
            <pc:docMk/>
            <pc:sldMk cId="2363576580" sldId="302"/>
            <ac:spMk id="9" creationId="{7AE49850-03C1-D0AB-10F5-5E0835A5A96D}"/>
          </ac:spMkLst>
        </pc:spChg>
        <pc:spChg chg="add mod">
          <ac:chgData name="jjagjjagkkung@gmail.com" userId="52be7274b413e3ba" providerId="LiveId" clId="{55CF4847-77F9-45BF-9BBC-55EFBA79A3AD}" dt="2023-10-03T16:53:46.005" v="5043"/>
          <ac:spMkLst>
            <pc:docMk/>
            <pc:sldMk cId="2363576580" sldId="302"/>
            <ac:spMk id="10" creationId="{4BC4F47C-AF58-D5E7-9DA7-CF0195ECD493}"/>
          </ac:spMkLst>
        </pc:spChg>
        <pc:spChg chg="del">
          <ac:chgData name="jjagjjagkkung@gmail.com" userId="52be7274b413e3ba" providerId="LiveId" clId="{55CF4847-77F9-45BF-9BBC-55EFBA79A3AD}" dt="2023-10-03T16:18:52.433" v="3304" actId="21"/>
          <ac:spMkLst>
            <pc:docMk/>
            <pc:sldMk cId="2363576580" sldId="302"/>
            <ac:spMk id="11" creationId="{46A95143-FC6C-6BD0-662A-FEF2C1CE81E8}"/>
          </ac:spMkLst>
        </pc:spChg>
        <pc:grpChg chg="del">
          <ac:chgData name="jjagjjagkkung@gmail.com" userId="52be7274b413e3ba" providerId="LiveId" clId="{55CF4847-77F9-45BF-9BBC-55EFBA79A3AD}" dt="2023-10-03T16:51:19.739" v="4954" actId="21"/>
          <ac:grpSpMkLst>
            <pc:docMk/>
            <pc:sldMk cId="2363576580" sldId="302"/>
            <ac:grpSpMk id="1001" creationId="{00000000-0000-0000-0000-000000000000}"/>
          </ac:grpSpMkLst>
        </pc:grpChg>
        <pc:picChg chg="del">
          <ac:chgData name="jjagjjagkkung@gmail.com" userId="52be7274b413e3ba" providerId="LiveId" clId="{55CF4847-77F9-45BF-9BBC-55EFBA79A3AD}" dt="2023-10-03T16:51:17.800" v="4953" actId="21"/>
          <ac:picMkLst>
            <pc:docMk/>
            <pc:sldMk cId="2363576580" sldId="302"/>
            <ac:picMk id="8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6:53:34.875" v="5042" actId="21"/>
          <ac:picMkLst>
            <pc:docMk/>
            <pc:sldMk cId="2363576580" sldId="302"/>
            <ac:picMk id="14" creationId="{5407BEE4-44D2-9D9C-F48D-B9672320F54D}"/>
          </ac:picMkLst>
        </pc:picChg>
      </pc:sldChg>
      <pc:sldChg chg="addSp delSp modSp add mod ord">
        <pc:chgData name="jjagjjagkkung@gmail.com" userId="52be7274b413e3ba" providerId="LiveId" clId="{55CF4847-77F9-45BF-9BBC-55EFBA79A3AD}" dt="2023-10-03T16:54:09.276" v="5047"/>
        <pc:sldMkLst>
          <pc:docMk/>
          <pc:sldMk cId="763208434" sldId="303"/>
        </pc:sldMkLst>
        <pc:spChg chg="add mod">
          <ac:chgData name="jjagjjagkkung@gmail.com" userId="52be7274b413e3ba" providerId="LiveId" clId="{55CF4847-77F9-45BF-9BBC-55EFBA79A3AD}" dt="2023-10-03T16:27:55.271" v="4015"/>
          <ac:spMkLst>
            <pc:docMk/>
            <pc:sldMk cId="763208434" sldId="303"/>
            <ac:spMk id="5" creationId="{87C44C30-45E5-975B-CD32-56AA364A5A16}"/>
          </ac:spMkLst>
        </pc:spChg>
        <pc:spChg chg="add mod">
          <ac:chgData name="jjagjjagkkung@gmail.com" userId="52be7274b413e3ba" providerId="LiveId" clId="{55CF4847-77F9-45BF-9BBC-55EFBA79A3AD}" dt="2023-10-03T16:51:43.532" v="4992" actId="1076"/>
          <ac:spMkLst>
            <pc:docMk/>
            <pc:sldMk cId="763208434" sldId="303"/>
            <ac:spMk id="9" creationId="{5BFA2686-1243-77FE-FA70-EA8BAE0329C3}"/>
          </ac:spMkLst>
        </pc:spChg>
        <pc:spChg chg="add del mod">
          <ac:chgData name="jjagjjagkkung@gmail.com" userId="52be7274b413e3ba" providerId="LiveId" clId="{55CF4847-77F9-45BF-9BBC-55EFBA79A3AD}" dt="2023-10-03T16:53:53.199" v="5044" actId="21"/>
          <ac:spMkLst>
            <pc:docMk/>
            <pc:sldMk cId="763208434" sldId="303"/>
            <ac:spMk id="10" creationId="{ADCD2949-87B4-AF66-7BF2-1CEB4C4FE9AB}"/>
          </ac:spMkLst>
        </pc:spChg>
        <pc:spChg chg="del mod">
          <ac:chgData name="jjagjjagkkung@gmail.com" userId="52be7274b413e3ba" providerId="LiveId" clId="{55CF4847-77F9-45BF-9BBC-55EFBA79A3AD}" dt="2023-10-03T16:27:59.248" v="4016" actId="21"/>
          <ac:spMkLst>
            <pc:docMk/>
            <pc:sldMk cId="763208434" sldId="303"/>
            <ac:spMk id="11" creationId="{46A95143-FC6C-6BD0-662A-FEF2C1CE81E8}"/>
          </ac:spMkLst>
        </pc:spChg>
        <pc:spChg chg="add mod">
          <ac:chgData name="jjagjjagkkung@gmail.com" userId="52be7274b413e3ba" providerId="LiveId" clId="{55CF4847-77F9-45BF-9BBC-55EFBA79A3AD}" dt="2023-10-03T16:54:09.276" v="5047"/>
          <ac:spMkLst>
            <pc:docMk/>
            <pc:sldMk cId="763208434" sldId="303"/>
            <ac:spMk id="12" creationId="{367FB771-B80C-3F86-B98A-FFB18BA3C57E}"/>
          </ac:spMkLst>
        </pc:spChg>
        <pc:grpChg chg="del">
          <ac:chgData name="jjagjjagkkung@gmail.com" userId="52be7274b413e3ba" providerId="LiveId" clId="{55CF4847-77F9-45BF-9BBC-55EFBA79A3AD}" dt="2023-10-03T16:53:57.071" v="5046" actId="21"/>
          <ac:grpSpMkLst>
            <pc:docMk/>
            <pc:sldMk cId="763208434" sldId="303"/>
            <ac:grpSpMk id="1001" creationId="{00000000-0000-0000-0000-000000000000}"/>
          </ac:grpSpMkLst>
        </pc:grpChg>
        <pc:picChg chg="del">
          <ac:chgData name="jjagjjagkkung@gmail.com" userId="52be7274b413e3ba" providerId="LiveId" clId="{55CF4847-77F9-45BF-9BBC-55EFBA79A3AD}" dt="2023-10-03T16:53:55.270" v="5045" actId="21"/>
          <ac:picMkLst>
            <pc:docMk/>
            <pc:sldMk cId="763208434" sldId="303"/>
            <ac:picMk id="8" creationId="{00000000-0000-0000-0000-000000000000}"/>
          </ac:picMkLst>
        </pc:picChg>
        <pc:picChg chg="del">
          <ac:chgData name="jjagjjagkkung@gmail.com" userId="52be7274b413e3ba" providerId="LiveId" clId="{55CF4847-77F9-45BF-9BBC-55EFBA79A3AD}" dt="2023-10-03T16:51:48.585" v="4993" actId="478"/>
          <ac:picMkLst>
            <pc:docMk/>
            <pc:sldMk cId="763208434" sldId="303"/>
            <ac:picMk id="14" creationId="{5407BEE4-44D2-9D9C-F48D-B9672320F54D}"/>
          </ac:picMkLst>
        </pc:picChg>
      </pc:sldChg>
      <pc:sldChg chg="addSp delSp modSp add mod ord">
        <pc:chgData name="jjagjjagkkung@gmail.com" userId="52be7274b413e3ba" providerId="LiveId" clId="{55CF4847-77F9-45BF-9BBC-55EFBA79A3AD}" dt="2023-10-03T16:54:18.363" v="5051" actId="20577"/>
        <pc:sldMkLst>
          <pc:docMk/>
          <pc:sldMk cId="3037068729" sldId="304"/>
        </pc:sldMkLst>
        <pc:spChg chg="add mod">
          <ac:chgData name="jjagjjagkkung@gmail.com" userId="52be7274b413e3ba" providerId="LiveId" clId="{55CF4847-77F9-45BF-9BBC-55EFBA79A3AD}" dt="2023-10-03T16:29:24.757" v="4046" actId="1076"/>
          <ac:spMkLst>
            <pc:docMk/>
            <pc:sldMk cId="3037068729" sldId="304"/>
            <ac:spMk id="5" creationId="{DAE2F523-F485-DE91-AF6E-C5A6D80A90E6}"/>
          </ac:spMkLst>
        </pc:spChg>
        <pc:spChg chg="add mod">
          <ac:chgData name="jjagjjagkkung@gmail.com" userId="52be7274b413e3ba" providerId="LiveId" clId="{55CF4847-77F9-45BF-9BBC-55EFBA79A3AD}" dt="2023-10-03T16:52:49.378" v="5032" actId="20577"/>
          <ac:spMkLst>
            <pc:docMk/>
            <pc:sldMk cId="3037068729" sldId="304"/>
            <ac:spMk id="9" creationId="{AF1FA5E5-E554-9100-41B0-A5D2CEBD153A}"/>
          </ac:spMkLst>
        </pc:spChg>
        <pc:spChg chg="add mod">
          <ac:chgData name="jjagjjagkkung@gmail.com" userId="52be7274b413e3ba" providerId="LiveId" clId="{55CF4847-77F9-45BF-9BBC-55EFBA79A3AD}" dt="2023-10-03T16:54:18.363" v="5051" actId="20577"/>
          <ac:spMkLst>
            <pc:docMk/>
            <pc:sldMk cId="3037068729" sldId="304"/>
            <ac:spMk id="10" creationId="{16D59205-FB35-9A08-3144-C5F43E115655}"/>
          </ac:spMkLst>
        </pc:spChg>
        <pc:spChg chg="del">
          <ac:chgData name="jjagjjagkkung@gmail.com" userId="52be7274b413e3ba" providerId="LiveId" clId="{55CF4847-77F9-45BF-9BBC-55EFBA79A3AD}" dt="2023-10-03T16:29:19.294" v="4045" actId="21"/>
          <ac:spMkLst>
            <pc:docMk/>
            <pc:sldMk cId="3037068729" sldId="304"/>
            <ac:spMk id="11" creationId="{46A95143-FC6C-6BD0-662A-FEF2C1CE81E8}"/>
          </ac:spMkLst>
        </pc:spChg>
        <pc:grpChg chg="del">
          <ac:chgData name="jjagjjagkkung@gmail.com" userId="52be7274b413e3ba" providerId="LiveId" clId="{55CF4847-77F9-45BF-9BBC-55EFBA79A3AD}" dt="2023-10-03T16:54:15.964" v="5049" actId="21"/>
          <ac:grpSpMkLst>
            <pc:docMk/>
            <pc:sldMk cId="3037068729" sldId="304"/>
            <ac:grpSpMk id="1001" creationId="{00000000-0000-0000-0000-000000000000}"/>
          </ac:grpSpMkLst>
        </pc:grpChg>
        <pc:picChg chg="del">
          <ac:chgData name="jjagjjagkkung@gmail.com" userId="52be7274b413e3ba" providerId="LiveId" clId="{55CF4847-77F9-45BF-9BBC-55EFBA79A3AD}" dt="2023-10-03T16:54:14.480" v="5048" actId="21"/>
          <ac:picMkLst>
            <pc:docMk/>
            <pc:sldMk cId="3037068729" sldId="304"/>
            <ac:picMk id="8" creationId="{00000000-0000-0000-0000-000000000000}"/>
          </ac:picMkLst>
        </pc:picChg>
        <pc:picChg chg="del mod">
          <ac:chgData name="jjagjjagkkung@gmail.com" userId="52be7274b413e3ba" providerId="LiveId" clId="{55CF4847-77F9-45BF-9BBC-55EFBA79A3AD}" dt="2023-10-03T16:52:52.384" v="5034" actId="21"/>
          <ac:picMkLst>
            <pc:docMk/>
            <pc:sldMk cId="3037068729" sldId="304"/>
            <ac:picMk id="14" creationId="{5407BEE4-44D2-9D9C-F48D-B9672320F54D}"/>
          </ac:picMkLst>
        </pc:picChg>
      </pc:sldChg>
    </pc:docChg>
  </pc:docChgLst>
  <pc:docChgLst>
    <pc:chgData name="jjagjjagkkung@gmail.com" userId="52be7274b413e3ba" providerId="LiveId" clId="{AFFCFAAD-6441-4B76-B618-AEAC79A825C2}"/>
    <pc:docChg chg="custSel addSld delSld modSld sldOrd">
      <pc:chgData name="jjagjjagkkung@gmail.com" userId="52be7274b413e3ba" providerId="LiveId" clId="{AFFCFAAD-6441-4B76-B618-AEAC79A825C2}" dt="2023-10-04T05:15:48.809" v="1391" actId="1076"/>
      <pc:docMkLst>
        <pc:docMk/>
      </pc:docMkLst>
      <pc:sldChg chg="delSp modSp mod">
        <pc:chgData name="jjagjjagkkung@gmail.com" userId="52be7274b413e3ba" providerId="LiveId" clId="{AFFCFAAD-6441-4B76-B618-AEAC79A825C2}" dt="2023-10-04T04:40:58.172" v="1279"/>
        <pc:sldMkLst>
          <pc:docMk/>
          <pc:sldMk cId="0" sldId="256"/>
        </pc:sldMkLst>
        <pc:spChg chg="mod">
          <ac:chgData name="jjagjjagkkung@gmail.com" userId="52be7274b413e3ba" providerId="LiveId" clId="{AFFCFAAD-6441-4B76-B618-AEAC79A825C2}" dt="2023-10-04T04:40:58.172" v="1279"/>
          <ac:spMkLst>
            <pc:docMk/>
            <pc:sldMk cId="0" sldId="256"/>
            <ac:spMk id="9" creationId="{AC580744-F2ED-7B28-B6E7-27EA26A49684}"/>
          </ac:spMkLst>
        </pc:spChg>
        <pc:grpChg chg="del">
          <ac:chgData name="jjagjjagkkung@gmail.com" userId="52be7274b413e3ba" providerId="LiveId" clId="{AFFCFAAD-6441-4B76-B618-AEAC79A825C2}" dt="2023-10-03T20:12:21.547" v="1" actId="21"/>
          <ac:grpSpMkLst>
            <pc:docMk/>
            <pc:sldMk cId="0" sldId="256"/>
            <ac:grpSpMk id="1001" creationId="{00000000-0000-0000-0000-000000000000}"/>
          </ac:grpSpMkLst>
        </pc:grpChg>
        <pc:picChg chg="del">
          <ac:chgData name="jjagjjagkkung@gmail.com" userId="52be7274b413e3ba" providerId="LiveId" clId="{AFFCFAAD-6441-4B76-B618-AEAC79A825C2}" dt="2023-10-03T20:12:19.202" v="0" actId="21"/>
          <ac:picMkLst>
            <pc:docMk/>
            <pc:sldMk cId="0" sldId="256"/>
            <ac:picMk id="13" creationId="{00000000-0000-0000-0000-000000000000}"/>
          </ac:picMkLst>
        </pc:picChg>
      </pc:sldChg>
      <pc:sldChg chg="delSp modSp mod">
        <pc:chgData name="jjagjjagkkung@gmail.com" userId="52be7274b413e3ba" providerId="LiveId" clId="{AFFCFAAD-6441-4B76-B618-AEAC79A825C2}" dt="2023-10-04T00:18:13.450" v="120" actId="21"/>
        <pc:sldMkLst>
          <pc:docMk/>
          <pc:sldMk cId="0" sldId="266"/>
        </pc:sldMkLst>
        <pc:spChg chg="mod">
          <ac:chgData name="jjagjjagkkung@gmail.com" userId="52be7274b413e3ba" providerId="LiveId" clId="{AFFCFAAD-6441-4B76-B618-AEAC79A825C2}" dt="2023-10-04T00:16:17.301" v="16" actId="20577"/>
          <ac:spMkLst>
            <pc:docMk/>
            <pc:sldMk cId="0" sldId="266"/>
            <ac:spMk id="13" creationId="{9C55E2EA-87D3-7505-FD2A-6390D08A36BB}"/>
          </ac:spMkLst>
        </pc:spChg>
        <pc:spChg chg="mod">
          <ac:chgData name="jjagjjagkkung@gmail.com" userId="52be7274b413e3ba" providerId="LiveId" clId="{AFFCFAAD-6441-4B76-B618-AEAC79A825C2}" dt="2023-10-04T00:18:00.652" v="118" actId="20577"/>
          <ac:spMkLst>
            <pc:docMk/>
            <pc:sldMk cId="0" sldId="266"/>
            <ac:spMk id="16" creationId="{FFA94AAF-2C2B-F04D-10D7-C592E0B797D0}"/>
          </ac:spMkLst>
        </pc:spChg>
        <pc:spChg chg="del">
          <ac:chgData name="jjagjjagkkung@gmail.com" userId="52be7274b413e3ba" providerId="LiveId" clId="{AFFCFAAD-6441-4B76-B618-AEAC79A825C2}" dt="2023-10-04T00:18:13.450" v="120" actId="21"/>
          <ac:spMkLst>
            <pc:docMk/>
            <pc:sldMk cId="0" sldId="266"/>
            <ac:spMk id="17" creationId="{FDE2FD19-576D-6E9A-C88B-E120C6B484E0}"/>
          </ac:spMkLst>
        </pc:spChg>
        <pc:grpChg chg="del">
          <ac:chgData name="jjagjjagkkung@gmail.com" userId="52be7274b413e3ba" providerId="LiveId" clId="{AFFCFAAD-6441-4B76-B618-AEAC79A825C2}" dt="2023-10-04T00:18:02.444" v="119" actId="21"/>
          <ac:grpSpMkLst>
            <pc:docMk/>
            <pc:sldMk cId="0" sldId="266"/>
            <ac:grpSpMk id="1010" creationId="{00000000-0000-0000-0000-000000000000}"/>
          </ac:grpSpMkLst>
        </pc:grpChg>
      </pc:sldChg>
      <pc:sldChg chg="addSp delSp modSp mod">
        <pc:chgData name="jjagjjagkkung@gmail.com" userId="52be7274b413e3ba" providerId="LiveId" clId="{AFFCFAAD-6441-4B76-B618-AEAC79A825C2}" dt="2023-10-04T04:14:33.859" v="925" actId="1076"/>
        <pc:sldMkLst>
          <pc:docMk/>
          <pc:sldMk cId="2171018428" sldId="282"/>
        </pc:sldMkLst>
        <pc:picChg chg="add del mod">
          <ac:chgData name="jjagjjagkkung@gmail.com" userId="52be7274b413e3ba" providerId="LiveId" clId="{AFFCFAAD-6441-4B76-B618-AEAC79A825C2}" dt="2023-10-04T04:14:21.380" v="922" actId="21"/>
          <ac:picMkLst>
            <pc:docMk/>
            <pc:sldMk cId="2171018428" sldId="282"/>
            <ac:picMk id="2" creationId="{88195357-280F-D302-0CC3-B2A8BDB4DDA6}"/>
          </ac:picMkLst>
        </pc:picChg>
        <pc:picChg chg="add mod">
          <ac:chgData name="jjagjjagkkung@gmail.com" userId="52be7274b413e3ba" providerId="LiveId" clId="{AFFCFAAD-6441-4B76-B618-AEAC79A825C2}" dt="2023-10-04T04:14:33.859" v="925" actId="1076"/>
          <ac:picMkLst>
            <pc:docMk/>
            <pc:sldMk cId="2171018428" sldId="282"/>
            <ac:picMk id="3" creationId="{F45D8187-65D2-9764-25C6-DBD5B70DC5AF}"/>
          </ac:picMkLst>
        </pc:picChg>
        <pc:picChg chg="del mod">
          <ac:chgData name="jjagjjagkkung@gmail.com" userId="52be7274b413e3ba" providerId="LiveId" clId="{AFFCFAAD-6441-4B76-B618-AEAC79A825C2}" dt="2023-10-04T04:13:45.293" v="919" actId="21"/>
          <ac:picMkLst>
            <pc:docMk/>
            <pc:sldMk cId="2171018428" sldId="282"/>
            <ac:picMk id="10" creationId="{C4E9CCE6-D71B-463A-CB14-848874326C8B}"/>
          </ac:picMkLst>
        </pc:picChg>
      </pc:sldChg>
      <pc:sldChg chg="addSp modSp mod">
        <pc:chgData name="jjagjjagkkung@gmail.com" userId="52be7274b413e3ba" providerId="LiveId" clId="{AFFCFAAD-6441-4B76-B618-AEAC79A825C2}" dt="2023-10-04T05:15:01.063" v="1386" actId="115"/>
        <pc:sldMkLst>
          <pc:docMk/>
          <pc:sldMk cId="3738698506" sldId="287"/>
        </pc:sldMkLst>
        <pc:spChg chg="add mod">
          <ac:chgData name="jjagjjagkkung@gmail.com" userId="52be7274b413e3ba" providerId="LiveId" clId="{AFFCFAAD-6441-4B76-B618-AEAC79A825C2}" dt="2023-10-04T05:15:01.063" v="1386" actId="115"/>
          <ac:spMkLst>
            <pc:docMk/>
            <pc:sldMk cId="3738698506" sldId="287"/>
            <ac:spMk id="3" creationId="{9EDA8EDB-68B0-7DD4-4BBC-5EA7FA11C070}"/>
          </ac:spMkLst>
        </pc:spChg>
      </pc:sldChg>
      <pc:sldChg chg="addSp modSp">
        <pc:chgData name="jjagjjagkkung@gmail.com" userId="52be7274b413e3ba" providerId="LiveId" clId="{AFFCFAAD-6441-4B76-B618-AEAC79A825C2}" dt="2023-10-04T05:15:18.223" v="1387"/>
        <pc:sldMkLst>
          <pc:docMk/>
          <pc:sldMk cId="3916897962" sldId="288"/>
        </pc:sldMkLst>
        <pc:spChg chg="add mod">
          <ac:chgData name="jjagjjagkkung@gmail.com" userId="52be7274b413e3ba" providerId="LiveId" clId="{AFFCFAAD-6441-4B76-B618-AEAC79A825C2}" dt="2023-10-04T05:15:18.223" v="1387"/>
          <ac:spMkLst>
            <pc:docMk/>
            <pc:sldMk cId="3916897962" sldId="288"/>
            <ac:spMk id="2" creationId="{0305DD3B-323C-D23A-E134-6374F39FD654}"/>
          </ac:spMkLst>
        </pc:spChg>
      </pc:sldChg>
      <pc:sldChg chg="addSp modSp">
        <pc:chgData name="jjagjjagkkung@gmail.com" userId="52be7274b413e3ba" providerId="LiveId" clId="{AFFCFAAD-6441-4B76-B618-AEAC79A825C2}" dt="2023-10-04T05:15:21.067" v="1388"/>
        <pc:sldMkLst>
          <pc:docMk/>
          <pc:sldMk cId="3616360256" sldId="289"/>
        </pc:sldMkLst>
        <pc:spChg chg="add mod">
          <ac:chgData name="jjagjjagkkung@gmail.com" userId="52be7274b413e3ba" providerId="LiveId" clId="{AFFCFAAD-6441-4B76-B618-AEAC79A825C2}" dt="2023-10-04T05:15:21.067" v="1388"/>
          <ac:spMkLst>
            <pc:docMk/>
            <pc:sldMk cId="3616360256" sldId="289"/>
            <ac:spMk id="2" creationId="{D98D25A1-7119-A5AF-435E-45E43761758C}"/>
          </ac:spMkLst>
        </pc:spChg>
      </pc:sldChg>
      <pc:sldChg chg="del">
        <pc:chgData name="jjagjjagkkung@gmail.com" userId="52be7274b413e3ba" providerId="LiveId" clId="{AFFCFAAD-6441-4B76-B618-AEAC79A825C2}" dt="2023-10-04T00:47:03.939" v="487" actId="2696"/>
        <pc:sldMkLst>
          <pc:docMk/>
          <pc:sldMk cId="670685240" sldId="295"/>
        </pc:sldMkLst>
      </pc:sldChg>
      <pc:sldChg chg="addSp delSp modSp mod">
        <pc:chgData name="jjagjjagkkung@gmail.com" userId="52be7274b413e3ba" providerId="LiveId" clId="{AFFCFAAD-6441-4B76-B618-AEAC79A825C2}" dt="2023-10-04T04:35:38.597" v="1272" actId="1076"/>
        <pc:sldMkLst>
          <pc:docMk/>
          <pc:sldMk cId="1038878631" sldId="296"/>
        </pc:sldMkLst>
        <pc:spChg chg="add mod">
          <ac:chgData name="jjagjjagkkung@gmail.com" userId="52be7274b413e3ba" providerId="LiveId" clId="{AFFCFAAD-6441-4B76-B618-AEAC79A825C2}" dt="2023-10-04T04:29:49.150" v="1200" actId="1076"/>
          <ac:spMkLst>
            <pc:docMk/>
            <pc:sldMk cId="1038878631" sldId="296"/>
            <ac:spMk id="5" creationId="{C93AB4E6-D160-DB37-0586-9C094FB82FDA}"/>
          </ac:spMkLst>
        </pc:spChg>
        <pc:spChg chg="add mod">
          <ac:chgData name="jjagjjagkkung@gmail.com" userId="52be7274b413e3ba" providerId="LiveId" clId="{AFFCFAAD-6441-4B76-B618-AEAC79A825C2}" dt="2023-10-04T04:30:28.483" v="1207" actId="1076"/>
          <ac:spMkLst>
            <pc:docMk/>
            <pc:sldMk cId="1038878631" sldId="296"/>
            <ac:spMk id="6" creationId="{40C6757D-B642-D29B-E9A3-482C022DEA4F}"/>
          </ac:spMkLst>
        </pc:spChg>
        <pc:spChg chg="add mod">
          <ac:chgData name="jjagjjagkkung@gmail.com" userId="52be7274b413e3ba" providerId="LiveId" clId="{AFFCFAAD-6441-4B76-B618-AEAC79A825C2}" dt="2023-10-04T04:30:57.761" v="1214" actId="1076"/>
          <ac:spMkLst>
            <pc:docMk/>
            <pc:sldMk cId="1038878631" sldId="296"/>
            <ac:spMk id="8" creationId="{36A4BD91-3E5A-8BC2-F7E3-75ED60159381}"/>
          </ac:spMkLst>
        </pc:spChg>
        <pc:spChg chg="add mod">
          <ac:chgData name="jjagjjagkkung@gmail.com" userId="52be7274b413e3ba" providerId="LiveId" clId="{AFFCFAAD-6441-4B76-B618-AEAC79A825C2}" dt="2023-10-04T04:33:58.537" v="1255" actId="1582"/>
          <ac:spMkLst>
            <pc:docMk/>
            <pc:sldMk cId="1038878631" sldId="296"/>
            <ac:spMk id="9" creationId="{2091E980-D770-6FD9-50EA-D0F20FAE5441}"/>
          </ac:spMkLst>
        </pc:spChg>
        <pc:spChg chg="add del mod">
          <ac:chgData name="jjagjjagkkung@gmail.com" userId="52be7274b413e3ba" providerId="LiveId" clId="{AFFCFAAD-6441-4B76-B618-AEAC79A825C2}" dt="2023-10-04T04:18:55.607" v="977" actId="21"/>
          <ac:spMkLst>
            <pc:docMk/>
            <pc:sldMk cId="1038878631" sldId="296"/>
            <ac:spMk id="10" creationId="{6D9118E0-6D4A-1A82-081B-E4CAACD71327}"/>
          </ac:spMkLst>
        </pc:spChg>
        <pc:spChg chg="add mod">
          <ac:chgData name="jjagjjagkkung@gmail.com" userId="52be7274b413e3ba" providerId="LiveId" clId="{AFFCFAAD-6441-4B76-B618-AEAC79A825C2}" dt="2023-10-04T04:29:56.150" v="1201" actId="1076"/>
          <ac:spMkLst>
            <pc:docMk/>
            <pc:sldMk cId="1038878631" sldId="296"/>
            <ac:spMk id="11" creationId="{73CBBAAA-B72E-18A6-673E-E9A6B0DCA22E}"/>
          </ac:spMkLst>
        </pc:spChg>
        <pc:spChg chg="add mod">
          <ac:chgData name="jjagjjagkkung@gmail.com" userId="52be7274b413e3ba" providerId="LiveId" clId="{AFFCFAAD-6441-4B76-B618-AEAC79A825C2}" dt="2023-10-04T04:30:30.560" v="1208" actId="1076"/>
          <ac:spMkLst>
            <pc:docMk/>
            <pc:sldMk cId="1038878631" sldId="296"/>
            <ac:spMk id="12" creationId="{772120FE-AABA-C779-09F2-4E50D49D45DF}"/>
          </ac:spMkLst>
        </pc:spChg>
        <pc:spChg chg="add mod">
          <ac:chgData name="jjagjjagkkung@gmail.com" userId="52be7274b413e3ba" providerId="LiveId" clId="{AFFCFAAD-6441-4B76-B618-AEAC79A825C2}" dt="2023-10-04T04:30:47.472" v="1212" actId="1076"/>
          <ac:spMkLst>
            <pc:docMk/>
            <pc:sldMk cId="1038878631" sldId="296"/>
            <ac:spMk id="13" creationId="{930799FF-B870-F733-0DE0-170AD3E0B697}"/>
          </ac:spMkLst>
        </pc:spChg>
        <pc:spChg chg="add mod">
          <ac:chgData name="jjagjjagkkung@gmail.com" userId="52be7274b413e3ba" providerId="LiveId" clId="{AFFCFAAD-6441-4B76-B618-AEAC79A825C2}" dt="2023-10-04T04:29:20.370" v="1194" actId="1076"/>
          <ac:spMkLst>
            <pc:docMk/>
            <pc:sldMk cId="1038878631" sldId="296"/>
            <ac:spMk id="14" creationId="{FBCE3B84-698B-6DC4-CD4A-15DACFF81AC9}"/>
          </ac:spMkLst>
        </pc:spChg>
        <pc:spChg chg="add del mod">
          <ac:chgData name="jjagjjagkkung@gmail.com" userId="52be7274b413e3ba" providerId="LiveId" clId="{AFFCFAAD-6441-4B76-B618-AEAC79A825C2}" dt="2023-10-04T04:18:57.558" v="978" actId="21"/>
          <ac:spMkLst>
            <pc:docMk/>
            <pc:sldMk cId="1038878631" sldId="296"/>
            <ac:spMk id="15" creationId="{40F6D4FE-A894-9F19-920C-3965C7E5F681}"/>
          </ac:spMkLst>
        </pc:spChg>
        <pc:spChg chg="add mod">
          <ac:chgData name="jjagjjagkkung@gmail.com" userId="52be7274b413e3ba" providerId="LiveId" clId="{AFFCFAAD-6441-4B76-B618-AEAC79A825C2}" dt="2023-10-04T04:30:23.255" v="1206" actId="1076"/>
          <ac:spMkLst>
            <pc:docMk/>
            <pc:sldMk cId="1038878631" sldId="296"/>
            <ac:spMk id="16" creationId="{B5565490-B55B-4516-E354-F01E502999DA}"/>
          </ac:spMkLst>
        </pc:spChg>
        <pc:spChg chg="add mod">
          <ac:chgData name="jjagjjagkkung@gmail.com" userId="52be7274b413e3ba" providerId="LiveId" clId="{AFFCFAAD-6441-4B76-B618-AEAC79A825C2}" dt="2023-10-04T04:30:34.305" v="1209" actId="1076"/>
          <ac:spMkLst>
            <pc:docMk/>
            <pc:sldMk cId="1038878631" sldId="296"/>
            <ac:spMk id="17" creationId="{55DCDB21-0431-CDBB-80F5-308AF8B09DCA}"/>
          </ac:spMkLst>
        </pc:spChg>
        <pc:spChg chg="add mod">
          <ac:chgData name="jjagjjagkkung@gmail.com" userId="52be7274b413e3ba" providerId="LiveId" clId="{AFFCFAAD-6441-4B76-B618-AEAC79A825C2}" dt="2023-10-04T04:31:21.439" v="1219" actId="2711"/>
          <ac:spMkLst>
            <pc:docMk/>
            <pc:sldMk cId="1038878631" sldId="296"/>
            <ac:spMk id="18" creationId="{80DF704E-2BED-2E32-C042-5E8ECF4A16BC}"/>
          </ac:spMkLst>
        </pc:spChg>
        <pc:spChg chg="add mod">
          <ac:chgData name="jjagjjagkkung@gmail.com" userId="52be7274b413e3ba" providerId="LiveId" clId="{AFFCFAAD-6441-4B76-B618-AEAC79A825C2}" dt="2023-10-04T04:31:31.776" v="1222" actId="1076"/>
          <ac:spMkLst>
            <pc:docMk/>
            <pc:sldMk cId="1038878631" sldId="296"/>
            <ac:spMk id="19" creationId="{CFDD583B-D25C-783C-DFF9-AAA9BF9A3FF2}"/>
          </ac:spMkLst>
        </pc:spChg>
        <pc:spChg chg="add mod">
          <ac:chgData name="jjagjjagkkung@gmail.com" userId="52be7274b413e3ba" providerId="LiveId" clId="{AFFCFAAD-6441-4B76-B618-AEAC79A825C2}" dt="2023-10-04T04:31:56.971" v="1227" actId="2711"/>
          <ac:spMkLst>
            <pc:docMk/>
            <pc:sldMk cId="1038878631" sldId="296"/>
            <ac:spMk id="20" creationId="{A4EFBE12-8AF9-F0BF-D4F3-A5F2BC070838}"/>
          </ac:spMkLst>
        </pc:spChg>
        <pc:spChg chg="add mod">
          <ac:chgData name="jjagjjagkkung@gmail.com" userId="52be7274b413e3ba" providerId="LiveId" clId="{AFFCFAAD-6441-4B76-B618-AEAC79A825C2}" dt="2023-10-04T04:32:11.578" v="1230" actId="2711"/>
          <ac:spMkLst>
            <pc:docMk/>
            <pc:sldMk cId="1038878631" sldId="296"/>
            <ac:spMk id="21" creationId="{F4D65780-10E0-F65A-3D6C-D0CBCE8172C8}"/>
          </ac:spMkLst>
        </pc:spChg>
        <pc:spChg chg="add mod">
          <ac:chgData name="jjagjjagkkung@gmail.com" userId="52be7274b413e3ba" providerId="LiveId" clId="{AFFCFAAD-6441-4B76-B618-AEAC79A825C2}" dt="2023-10-04T04:32:18.777" v="1232" actId="2711"/>
          <ac:spMkLst>
            <pc:docMk/>
            <pc:sldMk cId="1038878631" sldId="296"/>
            <ac:spMk id="22" creationId="{D7B8F53E-3FE9-0C59-0DE7-1F8E5E111E52}"/>
          </ac:spMkLst>
        </pc:spChg>
        <pc:spChg chg="add mod">
          <ac:chgData name="jjagjjagkkung@gmail.com" userId="52be7274b413e3ba" providerId="LiveId" clId="{AFFCFAAD-6441-4B76-B618-AEAC79A825C2}" dt="2023-10-04T04:32:49.541" v="1243" actId="20577"/>
          <ac:spMkLst>
            <pc:docMk/>
            <pc:sldMk cId="1038878631" sldId="296"/>
            <ac:spMk id="23" creationId="{E67DF977-4D3B-03FD-F25B-55E2FE9A1101}"/>
          </ac:spMkLst>
        </pc:spChg>
        <pc:spChg chg="add mod">
          <ac:chgData name="jjagjjagkkung@gmail.com" userId="52be7274b413e3ba" providerId="LiveId" clId="{AFFCFAAD-6441-4B76-B618-AEAC79A825C2}" dt="2023-10-04T04:32:21.994" v="1233" actId="2711"/>
          <ac:spMkLst>
            <pc:docMk/>
            <pc:sldMk cId="1038878631" sldId="296"/>
            <ac:spMk id="24" creationId="{16FC69BB-B427-3EC1-8EE6-EA9A61CC30A3}"/>
          </ac:spMkLst>
        </pc:spChg>
        <pc:spChg chg="add mod">
          <ac:chgData name="jjagjjagkkung@gmail.com" userId="52be7274b413e3ba" providerId="LiveId" clId="{AFFCFAAD-6441-4B76-B618-AEAC79A825C2}" dt="2023-10-04T04:32:58.812" v="1246" actId="207"/>
          <ac:spMkLst>
            <pc:docMk/>
            <pc:sldMk cId="1038878631" sldId="296"/>
            <ac:spMk id="25" creationId="{AFEFEDC1-1F15-AC20-C08D-B3B6A8E0F02C}"/>
          </ac:spMkLst>
        </pc:spChg>
        <pc:spChg chg="add mod">
          <ac:chgData name="jjagjjagkkung@gmail.com" userId="52be7274b413e3ba" providerId="LiveId" clId="{AFFCFAAD-6441-4B76-B618-AEAC79A825C2}" dt="2023-10-04T04:34:23.911" v="1258" actId="14100"/>
          <ac:spMkLst>
            <pc:docMk/>
            <pc:sldMk cId="1038878631" sldId="296"/>
            <ac:spMk id="26" creationId="{8A44EDBC-AAB8-2CB7-02A8-F185F1E9DB3A}"/>
          </ac:spMkLst>
        </pc:spChg>
        <pc:spChg chg="add mod">
          <ac:chgData name="jjagjjagkkung@gmail.com" userId="52be7274b413e3ba" providerId="LiveId" clId="{AFFCFAAD-6441-4B76-B618-AEAC79A825C2}" dt="2023-10-04T04:34:20.103" v="1257" actId="122"/>
          <ac:spMkLst>
            <pc:docMk/>
            <pc:sldMk cId="1038878631" sldId="296"/>
            <ac:spMk id="27" creationId="{4165685E-7949-622D-D003-59D14966769E}"/>
          </ac:spMkLst>
        </pc:spChg>
        <pc:picChg chg="add mod">
          <ac:chgData name="jjagjjagkkung@gmail.com" userId="52be7274b413e3ba" providerId="LiveId" clId="{AFFCFAAD-6441-4B76-B618-AEAC79A825C2}" dt="2023-10-04T04:35:01.258" v="1260" actId="1076"/>
          <ac:picMkLst>
            <pc:docMk/>
            <pc:sldMk cId="1038878631" sldId="296"/>
            <ac:picMk id="28" creationId="{A63393D9-023F-32BE-E0C4-56B7A84D1561}"/>
          </ac:picMkLst>
        </pc:picChg>
        <pc:picChg chg="add mod">
          <ac:chgData name="jjagjjagkkung@gmail.com" userId="52be7274b413e3ba" providerId="LiveId" clId="{AFFCFAAD-6441-4B76-B618-AEAC79A825C2}" dt="2023-10-04T04:35:05.837" v="1262" actId="1076"/>
          <ac:picMkLst>
            <pc:docMk/>
            <pc:sldMk cId="1038878631" sldId="296"/>
            <ac:picMk id="29" creationId="{C60B6EB0-C948-90A4-A1CC-1CA02CA4E7E1}"/>
          </ac:picMkLst>
        </pc:picChg>
        <pc:picChg chg="add mod">
          <ac:chgData name="jjagjjagkkung@gmail.com" userId="52be7274b413e3ba" providerId="LiveId" clId="{AFFCFAAD-6441-4B76-B618-AEAC79A825C2}" dt="2023-10-04T04:35:10.553" v="1264" actId="1076"/>
          <ac:picMkLst>
            <pc:docMk/>
            <pc:sldMk cId="1038878631" sldId="296"/>
            <ac:picMk id="30" creationId="{0DFA77B2-AD10-3662-6830-9D6A36678946}"/>
          </ac:picMkLst>
        </pc:picChg>
        <pc:picChg chg="add mod">
          <ac:chgData name="jjagjjagkkung@gmail.com" userId="52be7274b413e3ba" providerId="LiveId" clId="{AFFCFAAD-6441-4B76-B618-AEAC79A825C2}" dt="2023-10-04T04:35:38.597" v="1272" actId="1076"/>
          <ac:picMkLst>
            <pc:docMk/>
            <pc:sldMk cId="1038878631" sldId="296"/>
            <ac:picMk id="31" creationId="{0B637363-E5A0-C81D-2F23-DF61F173A887}"/>
          </ac:picMkLst>
        </pc:picChg>
        <pc:picChg chg="add mod">
          <ac:chgData name="jjagjjagkkung@gmail.com" userId="52be7274b413e3ba" providerId="LiveId" clId="{AFFCFAAD-6441-4B76-B618-AEAC79A825C2}" dt="2023-10-04T04:35:36.810" v="1271" actId="1076"/>
          <ac:picMkLst>
            <pc:docMk/>
            <pc:sldMk cId="1038878631" sldId="296"/>
            <ac:picMk id="32" creationId="{1F6C30F1-72AE-4D79-194D-8B2962E17C04}"/>
          </ac:picMkLst>
        </pc:picChg>
        <pc:picChg chg="add mod">
          <ac:chgData name="jjagjjagkkung@gmail.com" userId="52be7274b413e3ba" providerId="LiveId" clId="{AFFCFAAD-6441-4B76-B618-AEAC79A825C2}" dt="2023-10-04T04:35:35.223" v="1270" actId="1076"/>
          <ac:picMkLst>
            <pc:docMk/>
            <pc:sldMk cId="1038878631" sldId="296"/>
            <ac:picMk id="33" creationId="{B552111D-6FE5-8946-B442-9E21C119FC01}"/>
          </ac:picMkLst>
        </pc:picChg>
      </pc:sldChg>
      <pc:sldChg chg="modSp mod">
        <pc:chgData name="jjagjjagkkung@gmail.com" userId="52be7274b413e3ba" providerId="LiveId" clId="{AFFCFAAD-6441-4B76-B618-AEAC79A825C2}" dt="2023-10-04T00:21:36.551" v="142" actId="20577"/>
        <pc:sldMkLst>
          <pc:docMk/>
          <pc:sldMk cId="3999127062" sldId="297"/>
        </pc:sldMkLst>
        <pc:spChg chg="mod">
          <ac:chgData name="jjagjjagkkung@gmail.com" userId="52be7274b413e3ba" providerId="LiveId" clId="{AFFCFAAD-6441-4B76-B618-AEAC79A825C2}" dt="2023-10-04T00:21:36.551" v="142" actId="20577"/>
          <ac:spMkLst>
            <pc:docMk/>
            <pc:sldMk cId="3999127062" sldId="297"/>
            <ac:spMk id="9" creationId="{70BC6A9B-65F1-AB54-627A-51AAA3EAB48D}"/>
          </ac:spMkLst>
        </pc:spChg>
      </pc:sldChg>
      <pc:sldChg chg="addSp modSp mod">
        <pc:chgData name="jjagjjagkkung@gmail.com" userId="52be7274b413e3ba" providerId="LiveId" clId="{AFFCFAAD-6441-4B76-B618-AEAC79A825C2}" dt="2023-10-04T05:15:48.809" v="1391" actId="1076"/>
        <pc:sldMkLst>
          <pc:docMk/>
          <pc:sldMk cId="2363576580" sldId="302"/>
        </pc:sldMkLst>
        <pc:spChg chg="add mod">
          <ac:chgData name="jjagjjagkkung@gmail.com" userId="52be7274b413e3ba" providerId="LiveId" clId="{AFFCFAAD-6441-4B76-B618-AEAC79A825C2}" dt="2023-10-04T05:15:48.809" v="1391" actId="1076"/>
          <ac:spMkLst>
            <pc:docMk/>
            <pc:sldMk cId="2363576580" sldId="302"/>
            <ac:spMk id="3" creationId="{C969663C-A246-3A36-7C76-F417AEB14674}"/>
          </ac:spMkLst>
        </pc:spChg>
      </pc:sldChg>
      <pc:sldChg chg="addSp delSp modSp add mod ord">
        <pc:chgData name="jjagjjagkkung@gmail.com" userId="52be7274b413e3ba" providerId="LiveId" clId="{AFFCFAAD-6441-4B76-B618-AEAC79A825C2}" dt="2023-10-04T01:29:09.051" v="907" actId="20577"/>
        <pc:sldMkLst>
          <pc:docMk/>
          <pc:sldMk cId="1293293408" sldId="305"/>
        </pc:sldMkLst>
        <pc:spChg chg="del">
          <ac:chgData name="jjagjjagkkung@gmail.com" userId="52be7274b413e3ba" providerId="LiveId" clId="{AFFCFAAD-6441-4B76-B618-AEAC79A825C2}" dt="2023-10-04T01:20:59.960" v="493" actId="21"/>
          <ac:spMkLst>
            <pc:docMk/>
            <pc:sldMk cId="1293293408" sldId="305"/>
            <ac:spMk id="4" creationId="{85975BCD-274A-6E34-06DF-EA05A277FDE1}"/>
          </ac:spMkLst>
        </pc:spChg>
        <pc:spChg chg="del">
          <ac:chgData name="jjagjjagkkung@gmail.com" userId="52be7274b413e3ba" providerId="LiveId" clId="{AFFCFAAD-6441-4B76-B618-AEAC79A825C2}" dt="2023-10-04T01:21:05.751" v="494" actId="21"/>
          <ac:spMkLst>
            <pc:docMk/>
            <pc:sldMk cId="1293293408" sldId="305"/>
            <ac:spMk id="5" creationId="{52458DF8-2D64-9A76-9DC1-50CB2AF306FE}"/>
          </ac:spMkLst>
        </pc:spChg>
        <pc:spChg chg="add mod">
          <ac:chgData name="jjagjjagkkung@gmail.com" userId="52be7274b413e3ba" providerId="LiveId" clId="{AFFCFAAD-6441-4B76-B618-AEAC79A825C2}" dt="2023-10-04T01:29:09.051" v="907" actId="20577"/>
          <ac:spMkLst>
            <pc:docMk/>
            <pc:sldMk cId="1293293408" sldId="305"/>
            <ac:spMk id="20" creationId="{EEFE8BE0-27BC-A59D-A7AA-CEF39410D639}"/>
          </ac:spMkLst>
        </pc:spChg>
        <pc:grpChg chg="add del mod">
          <ac:chgData name="jjagjjagkkung@gmail.com" userId="52be7274b413e3ba" providerId="LiveId" clId="{AFFCFAAD-6441-4B76-B618-AEAC79A825C2}" dt="2023-10-04T01:21:59.589" v="505" actId="21"/>
          <ac:grpSpMkLst>
            <pc:docMk/>
            <pc:sldMk cId="1293293408" sldId="305"/>
            <ac:grpSpMk id="3" creationId="{5484DBC2-C352-E3C0-39E4-4FA7710B7DE1}"/>
          </ac:grpSpMkLst>
        </pc:grpChg>
        <pc:grpChg chg="mod">
          <ac:chgData name="jjagjjagkkung@gmail.com" userId="52be7274b413e3ba" providerId="LiveId" clId="{AFFCFAAD-6441-4B76-B618-AEAC79A825C2}" dt="2023-10-04T01:21:43.190" v="499"/>
          <ac:grpSpMkLst>
            <pc:docMk/>
            <pc:sldMk cId="1293293408" sldId="305"/>
            <ac:grpSpMk id="6" creationId="{63A02A29-A1A4-AD0E-58D0-D88131E2C3C0}"/>
          </ac:grpSpMkLst>
        </pc:grpChg>
        <pc:grpChg chg="add mod">
          <ac:chgData name="jjagjjagkkung@gmail.com" userId="52be7274b413e3ba" providerId="LiveId" clId="{AFFCFAAD-6441-4B76-B618-AEAC79A825C2}" dt="2023-10-04T01:22:24.775" v="515" actId="1076"/>
          <ac:grpSpMkLst>
            <pc:docMk/>
            <pc:sldMk cId="1293293408" sldId="305"/>
            <ac:grpSpMk id="13" creationId="{7C078C67-ECF7-7260-CBA7-4575A90910A9}"/>
          </ac:grpSpMkLst>
        </pc:grpChg>
        <pc:grpChg chg="add mod">
          <ac:chgData name="jjagjjagkkung@gmail.com" userId="52be7274b413e3ba" providerId="LiveId" clId="{AFFCFAAD-6441-4B76-B618-AEAC79A825C2}" dt="2023-10-04T01:25:33.807" v="901" actId="14100"/>
          <ac:grpSpMkLst>
            <pc:docMk/>
            <pc:sldMk cId="1293293408" sldId="305"/>
            <ac:grpSpMk id="16" creationId="{BEE952BB-FBBC-96C7-191F-E8752E7B30F6}"/>
          </ac:grpSpMkLst>
        </pc:grpChg>
        <pc:grpChg chg="mod">
          <ac:chgData name="jjagjjagkkung@gmail.com" userId="52be7274b413e3ba" providerId="LiveId" clId="{AFFCFAAD-6441-4B76-B618-AEAC79A825C2}" dt="2023-10-04T01:22:00.634" v="506"/>
          <ac:grpSpMkLst>
            <pc:docMk/>
            <pc:sldMk cId="1293293408" sldId="305"/>
            <ac:grpSpMk id="17" creationId="{5B83DCF5-C34B-CCD0-F7BF-14D2C3F2C544}"/>
          </ac:grpSpMkLst>
        </pc:grpChg>
        <pc:picChg chg="add del mod">
          <ac:chgData name="jjagjjagkkung@gmail.com" userId="52be7274b413e3ba" providerId="LiveId" clId="{AFFCFAAD-6441-4B76-B618-AEAC79A825C2}" dt="2023-10-04T01:21:56.667" v="503" actId="21"/>
          <ac:picMkLst>
            <pc:docMk/>
            <pc:sldMk cId="1293293408" sldId="305"/>
            <ac:picMk id="2" creationId="{8DFA21E9-8BD3-2BAA-0C50-A3C0190DC8F0}"/>
          </ac:picMkLst>
        </pc:picChg>
        <pc:picChg chg="mod">
          <ac:chgData name="jjagjjagkkung@gmail.com" userId="52be7274b413e3ba" providerId="LiveId" clId="{AFFCFAAD-6441-4B76-B618-AEAC79A825C2}" dt="2023-10-04T01:21:43.190" v="499"/>
          <ac:picMkLst>
            <pc:docMk/>
            <pc:sldMk cId="1293293408" sldId="305"/>
            <ac:picMk id="9" creationId="{B5F98E5C-8459-C453-B77A-84B40104C099}"/>
          </ac:picMkLst>
        </pc:picChg>
        <pc:picChg chg="mod">
          <ac:chgData name="jjagjjagkkung@gmail.com" userId="52be7274b413e3ba" providerId="LiveId" clId="{AFFCFAAD-6441-4B76-B618-AEAC79A825C2}" dt="2023-10-04T01:21:43.190" v="499"/>
          <ac:picMkLst>
            <pc:docMk/>
            <pc:sldMk cId="1293293408" sldId="305"/>
            <ac:picMk id="11" creationId="{EA4C4954-CCE2-731C-C404-430135C3DA20}"/>
          </ac:picMkLst>
        </pc:picChg>
        <pc:picChg chg="mod">
          <ac:chgData name="jjagjjagkkung@gmail.com" userId="52be7274b413e3ba" providerId="LiveId" clId="{AFFCFAAD-6441-4B76-B618-AEAC79A825C2}" dt="2023-10-04T01:21:50.013" v="500"/>
          <ac:picMkLst>
            <pc:docMk/>
            <pc:sldMk cId="1293293408" sldId="305"/>
            <ac:picMk id="14" creationId="{8ECC786A-1C7F-E728-12C6-EE746B346744}"/>
          </ac:picMkLst>
        </pc:picChg>
        <pc:picChg chg="add mod">
          <ac:chgData name="jjagjjagkkung@gmail.com" userId="52be7274b413e3ba" providerId="LiveId" clId="{AFFCFAAD-6441-4B76-B618-AEAC79A825C2}" dt="2023-10-04T01:26:01.560" v="906" actId="1076"/>
          <ac:picMkLst>
            <pc:docMk/>
            <pc:sldMk cId="1293293408" sldId="305"/>
            <ac:picMk id="15" creationId="{413FC87A-C08B-4285-7B30-3FC21C866938}"/>
          </ac:picMkLst>
        </pc:picChg>
        <pc:picChg chg="mod">
          <ac:chgData name="jjagjjagkkung@gmail.com" userId="52be7274b413e3ba" providerId="LiveId" clId="{AFFCFAAD-6441-4B76-B618-AEAC79A825C2}" dt="2023-10-04T01:22:00.634" v="506"/>
          <ac:picMkLst>
            <pc:docMk/>
            <pc:sldMk cId="1293293408" sldId="305"/>
            <ac:picMk id="18" creationId="{F94151C7-0A47-070B-C66B-21CF699968A3}"/>
          </ac:picMkLst>
        </pc:picChg>
        <pc:picChg chg="mod">
          <ac:chgData name="jjagjjagkkung@gmail.com" userId="52be7274b413e3ba" providerId="LiveId" clId="{AFFCFAAD-6441-4B76-B618-AEAC79A825C2}" dt="2023-10-04T01:22:00.634" v="506"/>
          <ac:picMkLst>
            <pc:docMk/>
            <pc:sldMk cId="1293293408" sldId="305"/>
            <ac:picMk id="19" creationId="{75171EC4-09EE-CFC5-7204-0F1CCA9197C8}"/>
          </ac:picMkLst>
        </pc:picChg>
        <pc:picChg chg="del">
          <ac:chgData name="jjagjjagkkung@gmail.com" userId="52be7274b413e3ba" providerId="LiveId" clId="{AFFCFAAD-6441-4B76-B618-AEAC79A825C2}" dt="2023-10-04T01:20:54.081" v="491" actId="21"/>
          <ac:picMkLst>
            <pc:docMk/>
            <pc:sldMk cId="1293293408" sldId="305"/>
            <ac:picMk id="4100" creationId="{9345FA10-7F6C-15E1-3C0F-FF8D9985EA13}"/>
          </ac:picMkLst>
        </pc:picChg>
        <pc:picChg chg="del">
          <ac:chgData name="jjagjjagkkung@gmail.com" userId="52be7274b413e3ba" providerId="LiveId" clId="{AFFCFAAD-6441-4B76-B618-AEAC79A825C2}" dt="2023-10-04T01:20:57.403" v="492" actId="21"/>
          <ac:picMkLst>
            <pc:docMk/>
            <pc:sldMk cId="1293293408" sldId="305"/>
            <ac:picMk id="4104" creationId="{A8CF78BB-BA90-084A-7C85-3B8E66404E6C}"/>
          </ac:picMkLst>
        </pc:picChg>
      </pc:sldChg>
      <pc:sldChg chg="addSp delSp modSp add del mod ord">
        <pc:chgData name="jjagjjagkkung@gmail.com" userId="52be7274b413e3ba" providerId="LiveId" clId="{AFFCFAAD-6441-4B76-B618-AEAC79A825C2}" dt="2023-10-04T00:46:46.377" v="486" actId="2696"/>
        <pc:sldMkLst>
          <pc:docMk/>
          <pc:sldMk cId="3749363329" sldId="305"/>
        </pc:sldMkLst>
        <pc:spChg chg="mod">
          <ac:chgData name="jjagjjagkkung@gmail.com" userId="52be7274b413e3ba" providerId="LiveId" clId="{AFFCFAAD-6441-4B76-B618-AEAC79A825C2}" dt="2023-10-04T00:27:15.449" v="190" actId="20577"/>
          <ac:spMkLst>
            <pc:docMk/>
            <pc:sldMk cId="3749363329" sldId="305"/>
            <ac:spMk id="2" creationId="{0E24D15F-5C85-200A-A00E-ECE1C8DC8A3C}"/>
          </ac:spMkLst>
        </pc:spChg>
        <pc:spChg chg="mod">
          <ac:chgData name="jjagjjagkkung@gmail.com" userId="52be7274b413e3ba" providerId="LiveId" clId="{AFFCFAAD-6441-4B76-B618-AEAC79A825C2}" dt="2023-10-04T00:27:07.009" v="168" actId="20577"/>
          <ac:spMkLst>
            <pc:docMk/>
            <pc:sldMk cId="3749363329" sldId="305"/>
            <ac:spMk id="3" creationId="{2A3C2EF8-9B8D-9A42-2E9A-37435114B9D9}"/>
          </ac:spMkLst>
        </pc:spChg>
        <pc:spChg chg="add del mod">
          <ac:chgData name="jjagjjagkkung@gmail.com" userId="52be7274b413e3ba" providerId="LiveId" clId="{AFFCFAAD-6441-4B76-B618-AEAC79A825C2}" dt="2023-10-04T00:35:15.971" v="194" actId="21"/>
          <ac:spMkLst>
            <pc:docMk/>
            <pc:sldMk cId="3749363329" sldId="305"/>
            <ac:spMk id="5" creationId="{4E407E40-5153-D751-EF34-C901EED3998D}"/>
          </ac:spMkLst>
        </pc:spChg>
        <pc:spChg chg="add del mod">
          <ac:chgData name="jjagjjagkkung@gmail.com" userId="52be7274b413e3ba" providerId="LiveId" clId="{AFFCFAAD-6441-4B76-B618-AEAC79A825C2}" dt="2023-10-04T00:37:21.112" v="208" actId="21"/>
          <ac:spMkLst>
            <pc:docMk/>
            <pc:sldMk cId="3749363329" sldId="305"/>
            <ac:spMk id="10" creationId="{8FE79930-E88D-89AB-DC47-2EBFC130C6A0}"/>
          </ac:spMkLst>
        </pc:spChg>
        <pc:spChg chg="add del mod">
          <ac:chgData name="jjagjjagkkung@gmail.com" userId="52be7274b413e3ba" providerId="LiveId" clId="{AFFCFAAD-6441-4B76-B618-AEAC79A825C2}" dt="2023-10-04T00:40:11.080" v="248" actId="478"/>
          <ac:spMkLst>
            <pc:docMk/>
            <pc:sldMk cId="3749363329" sldId="305"/>
            <ac:spMk id="16" creationId="{D7B0D5C1-5948-8C40-56F5-6F22F78CD397}"/>
          </ac:spMkLst>
        </pc:spChg>
        <pc:spChg chg="add mod">
          <ac:chgData name="jjagjjagkkung@gmail.com" userId="52be7274b413e3ba" providerId="LiveId" clId="{AFFCFAAD-6441-4B76-B618-AEAC79A825C2}" dt="2023-10-04T00:46:23.656" v="483" actId="1076"/>
          <ac:spMkLst>
            <pc:docMk/>
            <pc:sldMk cId="3749363329" sldId="305"/>
            <ac:spMk id="31" creationId="{54454BAA-BCD7-3FC7-BC7A-9FD5EA40C430}"/>
          </ac:spMkLst>
        </pc:spChg>
        <pc:spChg chg="add mod">
          <ac:chgData name="jjagjjagkkung@gmail.com" userId="52be7274b413e3ba" providerId="LiveId" clId="{AFFCFAAD-6441-4B76-B618-AEAC79A825C2}" dt="2023-10-04T00:46:22.106" v="482" actId="1076"/>
          <ac:spMkLst>
            <pc:docMk/>
            <pc:sldMk cId="3749363329" sldId="305"/>
            <ac:spMk id="32" creationId="{D7710D20-1629-BEE3-82E0-1FF9C11C2D08}"/>
          </ac:spMkLst>
        </pc:spChg>
        <pc:spChg chg="add mod">
          <ac:chgData name="jjagjjagkkung@gmail.com" userId="52be7274b413e3ba" providerId="LiveId" clId="{AFFCFAAD-6441-4B76-B618-AEAC79A825C2}" dt="2023-10-04T00:39:16.774" v="239" actId="1076"/>
          <ac:spMkLst>
            <pc:docMk/>
            <pc:sldMk cId="3749363329" sldId="305"/>
            <ac:spMk id="33" creationId="{1CEE9159-5501-0344-EACD-FD3593ADAE7C}"/>
          </ac:spMkLst>
        </pc:spChg>
        <pc:spChg chg="add mod">
          <ac:chgData name="jjagjjagkkung@gmail.com" userId="52be7274b413e3ba" providerId="LiveId" clId="{AFFCFAAD-6441-4B76-B618-AEAC79A825C2}" dt="2023-10-04T00:39:22.468" v="241" actId="1076"/>
          <ac:spMkLst>
            <pc:docMk/>
            <pc:sldMk cId="3749363329" sldId="305"/>
            <ac:spMk id="34" creationId="{3E3212E1-DE40-BBB9-4E1E-51E288BA2ADB}"/>
          </ac:spMkLst>
        </pc:spChg>
        <pc:spChg chg="add mod">
          <ac:chgData name="jjagjjagkkung@gmail.com" userId="52be7274b413e3ba" providerId="LiveId" clId="{AFFCFAAD-6441-4B76-B618-AEAC79A825C2}" dt="2023-10-04T00:39:28.430" v="243" actId="1076"/>
          <ac:spMkLst>
            <pc:docMk/>
            <pc:sldMk cId="3749363329" sldId="305"/>
            <ac:spMk id="35" creationId="{CEBF0474-3219-3B8B-C6AB-1C6B5F8972FF}"/>
          </ac:spMkLst>
        </pc:spChg>
        <pc:spChg chg="add mod">
          <ac:chgData name="jjagjjagkkung@gmail.com" userId="52be7274b413e3ba" providerId="LiveId" clId="{AFFCFAAD-6441-4B76-B618-AEAC79A825C2}" dt="2023-10-04T00:39:33.744" v="245" actId="1076"/>
          <ac:spMkLst>
            <pc:docMk/>
            <pc:sldMk cId="3749363329" sldId="305"/>
            <ac:spMk id="36" creationId="{2D2E2F02-B0DF-F9BC-BD4A-DD3438229FD7}"/>
          </ac:spMkLst>
        </pc:spChg>
        <pc:spChg chg="add mod">
          <ac:chgData name="jjagjjagkkung@gmail.com" userId="52be7274b413e3ba" providerId="LiveId" clId="{AFFCFAAD-6441-4B76-B618-AEAC79A825C2}" dt="2023-10-04T00:39:37.898" v="247" actId="1076"/>
          <ac:spMkLst>
            <pc:docMk/>
            <pc:sldMk cId="3749363329" sldId="305"/>
            <ac:spMk id="37" creationId="{3BCA036C-1A8C-57CF-2960-D8ABB57A3765}"/>
          </ac:spMkLst>
        </pc:spChg>
        <pc:spChg chg="add mod">
          <ac:chgData name="jjagjjagkkung@gmail.com" userId="52be7274b413e3ba" providerId="LiveId" clId="{AFFCFAAD-6441-4B76-B618-AEAC79A825C2}" dt="2023-10-04T00:46:04.520" v="479" actId="1076"/>
          <ac:spMkLst>
            <pc:docMk/>
            <pc:sldMk cId="3749363329" sldId="305"/>
            <ac:spMk id="38" creationId="{918085F1-6CD8-C706-E1B1-CA1B8A2E10BC}"/>
          </ac:spMkLst>
        </pc:spChg>
        <pc:grpChg chg="add del mod">
          <ac:chgData name="jjagjjagkkung@gmail.com" userId="52be7274b413e3ba" providerId="LiveId" clId="{AFFCFAAD-6441-4B76-B618-AEAC79A825C2}" dt="2023-10-04T00:35:27.438" v="197" actId="21"/>
          <ac:grpSpMkLst>
            <pc:docMk/>
            <pc:sldMk cId="3749363329" sldId="305"/>
            <ac:grpSpMk id="6" creationId="{1253C01F-0801-3C5E-6ED7-48FC3CA4467E}"/>
          </ac:grpSpMkLst>
        </pc:grpChg>
        <pc:grpChg chg="add del mod">
          <ac:chgData name="jjagjjagkkung@gmail.com" userId="52be7274b413e3ba" providerId="LiveId" clId="{AFFCFAAD-6441-4B76-B618-AEAC79A825C2}" dt="2023-10-04T00:37:46.644" v="213" actId="21"/>
          <ac:grpSpMkLst>
            <pc:docMk/>
            <pc:sldMk cId="3749363329" sldId="305"/>
            <ac:grpSpMk id="12" creationId="{A2C8C1BD-331C-C860-8475-061BF3F1CA5D}"/>
          </ac:grpSpMkLst>
        </pc:grpChg>
        <pc:grpChg chg="mod topLvl">
          <ac:chgData name="jjagjjagkkung@gmail.com" userId="52be7274b413e3ba" providerId="LiveId" clId="{AFFCFAAD-6441-4B76-B618-AEAC79A825C2}" dt="2023-10-04T00:37:53.880" v="215" actId="1076"/>
          <ac:grpSpMkLst>
            <pc:docMk/>
            <pc:sldMk cId="3749363329" sldId="305"/>
            <ac:grpSpMk id="13" creationId="{B3C69FD0-3E8E-C705-9E43-EB80AAFE9B77}"/>
          </ac:grpSpMkLst>
        </pc:grpChg>
        <pc:grpChg chg="add mod">
          <ac:chgData name="jjagjjagkkung@gmail.com" userId="52be7274b413e3ba" providerId="LiveId" clId="{AFFCFAAD-6441-4B76-B618-AEAC79A825C2}" dt="2023-10-04T00:38:27.404" v="221" actId="1076"/>
          <ac:grpSpMkLst>
            <pc:docMk/>
            <pc:sldMk cId="3749363329" sldId="305"/>
            <ac:grpSpMk id="17" creationId="{FD9A75D1-0898-C22E-DD00-1A225707CE5A}"/>
          </ac:grpSpMkLst>
        </pc:grpChg>
        <pc:grpChg chg="add mod">
          <ac:chgData name="jjagjjagkkung@gmail.com" userId="52be7274b413e3ba" providerId="LiveId" clId="{AFFCFAAD-6441-4B76-B618-AEAC79A825C2}" dt="2023-10-04T00:38:32.626" v="223" actId="1076"/>
          <ac:grpSpMkLst>
            <pc:docMk/>
            <pc:sldMk cId="3749363329" sldId="305"/>
            <ac:grpSpMk id="19" creationId="{0A379538-EB3D-62D9-BBEC-5E557302B74E}"/>
          </ac:grpSpMkLst>
        </pc:grpChg>
        <pc:grpChg chg="add mod">
          <ac:chgData name="jjagjjagkkung@gmail.com" userId="52be7274b413e3ba" providerId="LiveId" clId="{AFFCFAAD-6441-4B76-B618-AEAC79A825C2}" dt="2023-10-04T00:38:36.663" v="225" actId="1076"/>
          <ac:grpSpMkLst>
            <pc:docMk/>
            <pc:sldMk cId="3749363329" sldId="305"/>
            <ac:grpSpMk id="21" creationId="{F366DB19-A3EB-B265-1066-29D1DF8589B2}"/>
          </ac:grpSpMkLst>
        </pc:grpChg>
        <pc:grpChg chg="add mod">
          <ac:chgData name="jjagjjagkkung@gmail.com" userId="52be7274b413e3ba" providerId="LiveId" clId="{AFFCFAAD-6441-4B76-B618-AEAC79A825C2}" dt="2023-10-04T00:38:40.689" v="227" actId="1076"/>
          <ac:grpSpMkLst>
            <pc:docMk/>
            <pc:sldMk cId="3749363329" sldId="305"/>
            <ac:grpSpMk id="23" creationId="{6DA99C04-3776-0664-F462-AFCF9E27D6E1}"/>
          </ac:grpSpMkLst>
        </pc:grpChg>
        <pc:grpChg chg="add mod">
          <ac:chgData name="jjagjjagkkung@gmail.com" userId="52be7274b413e3ba" providerId="LiveId" clId="{AFFCFAAD-6441-4B76-B618-AEAC79A825C2}" dt="2023-10-04T00:38:44.399" v="229" actId="1076"/>
          <ac:grpSpMkLst>
            <pc:docMk/>
            <pc:sldMk cId="3749363329" sldId="305"/>
            <ac:grpSpMk id="25" creationId="{48E12D8D-F0D1-6CEA-2868-610AAFB7A3B5}"/>
          </ac:grpSpMkLst>
        </pc:grpChg>
        <pc:grpChg chg="add mod">
          <ac:chgData name="jjagjjagkkung@gmail.com" userId="52be7274b413e3ba" providerId="LiveId" clId="{AFFCFAAD-6441-4B76-B618-AEAC79A825C2}" dt="2023-10-04T00:38:48.896" v="231" actId="1076"/>
          <ac:grpSpMkLst>
            <pc:docMk/>
            <pc:sldMk cId="3749363329" sldId="305"/>
            <ac:grpSpMk id="27" creationId="{0C6E1106-E623-506B-17E1-076B4E2582F1}"/>
          </ac:grpSpMkLst>
        </pc:grpChg>
        <pc:grpChg chg="add mod">
          <ac:chgData name="jjagjjagkkung@gmail.com" userId="52be7274b413e3ba" providerId="LiveId" clId="{AFFCFAAD-6441-4B76-B618-AEAC79A825C2}" dt="2023-10-04T00:38:53.699" v="233" actId="1076"/>
          <ac:grpSpMkLst>
            <pc:docMk/>
            <pc:sldMk cId="3749363329" sldId="305"/>
            <ac:grpSpMk id="29" creationId="{91602CF2-665E-40B8-6340-1599D030EACF}"/>
          </ac:grpSpMkLst>
        </pc:grpChg>
        <pc:picChg chg="mod">
          <ac:chgData name="jjagjjagkkung@gmail.com" userId="52be7274b413e3ba" providerId="LiveId" clId="{AFFCFAAD-6441-4B76-B618-AEAC79A825C2}" dt="2023-10-04T00:35:13.325" v="193"/>
          <ac:picMkLst>
            <pc:docMk/>
            <pc:sldMk cId="3749363329" sldId="305"/>
            <ac:picMk id="8" creationId="{45BFACA5-006A-5448-916B-8764006D01E6}"/>
          </ac:picMkLst>
        </pc:picChg>
        <pc:picChg chg="add del mod">
          <ac:chgData name="jjagjjagkkung@gmail.com" userId="52be7274b413e3ba" providerId="LiveId" clId="{AFFCFAAD-6441-4B76-B618-AEAC79A825C2}" dt="2023-10-04T00:35:38.983" v="201" actId="21"/>
          <ac:picMkLst>
            <pc:docMk/>
            <pc:sldMk cId="3749363329" sldId="305"/>
            <ac:picMk id="9" creationId="{EA6B2A7B-9091-6F15-1A4D-823EFB816419}"/>
          </ac:picMkLst>
        </pc:picChg>
        <pc:picChg chg="add del mod">
          <ac:chgData name="jjagjjagkkung@gmail.com" userId="52be7274b413e3ba" providerId="LiveId" clId="{AFFCFAAD-6441-4B76-B618-AEAC79A825C2}" dt="2023-10-04T00:37:49.961" v="214" actId="21"/>
          <ac:picMkLst>
            <pc:docMk/>
            <pc:sldMk cId="3749363329" sldId="305"/>
            <ac:picMk id="11" creationId="{8C143CBD-1B88-40F8-0B3D-50F1096CF1A0}"/>
          </ac:picMkLst>
        </pc:picChg>
        <pc:picChg chg="del mod topLvl">
          <ac:chgData name="jjagjjagkkung@gmail.com" userId="52be7274b413e3ba" providerId="LiveId" clId="{AFFCFAAD-6441-4B76-B618-AEAC79A825C2}" dt="2023-10-04T00:37:46.644" v="213" actId="21"/>
          <ac:picMkLst>
            <pc:docMk/>
            <pc:sldMk cId="3749363329" sldId="305"/>
            <ac:picMk id="14" creationId="{81992A31-F9E9-6EE5-6D69-7EE4BBCD319B}"/>
          </ac:picMkLst>
        </pc:picChg>
        <pc:picChg chg="mod">
          <ac:chgData name="jjagjjagkkung@gmail.com" userId="52be7274b413e3ba" providerId="LiveId" clId="{AFFCFAAD-6441-4B76-B618-AEAC79A825C2}" dt="2023-10-04T00:37:42.848" v="211"/>
          <ac:picMkLst>
            <pc:docMk/>
            <pc:sldMk cId="3749363329" sldId="305"/>
            <ac:picMk id="15" creationId="{C01DEF24-15D0-5C66-6965-F4AB24B041F8}"/>
          </ac:picMkLst>
        </pc:picChg>
        <pc:picChg chg="mod">
          <ac:chgData name="jjagjjagkkung@gmail.com" userId="52be7274b413e3ba" providerId="LiveId" clId="{AFFCFAAD-6441-4B76-B618-AEAC79A825C2}" dt="2023-10-04T00:38:24.977" v="220"/>
          <ac:picMkLst>
            <pc:docMk/>
            <pc:sldMk cId="3749363329" sldId="305"/>
            <ac:picMk id="18" creationId="{9E20754A-7D49-94ED-D314-72D3889331B8}"/>
          </ac:picMkLst>
        </pc:picChg>
        <pc:picChg chg="mod">
          <ac:chgData name="jjagjjagkkung@gmail.com" userId="52be7274b413e3ba" providerId="LiveId" clId="{AFFCFAAD-6441-4B76-B618-AEAC79A825C2}" dt="2023-10-04T00:38:29.129" v="222"/>
          <ac:picMkLst>
            <pc:docMk/>
            <pc:sldMk cId="3749363329" sldId="305"/>
            <ac:picMk id="20" creationId="{40A2F852-5938-4ECB-D5E1-972887C4A04D}"/>
          </ac:picMkLst>
        </pc:picChg>
        <pc:picChg chg="mod">
          <ac:chgData name="jjagjjagkkung@gmail.com" userId="52be7274b413e3ba" providerId="LiveId" clId="{AFFCFAAD-6441-4B76-B618-AEAC79A825C2}" dt="2023-10-04T00:38:34.153" v="224"/>
          <ac:picMkLst>
            <pc:docMk/>
            <pc:sldMk cId="3749363329" sldId="305"/>
            <ac:picMk id="22" creationId="{7160C274-7721-DB37-51B8-A3B324177822}"/>
          </ac:picMkLst>
        </pc:picChg>
        <pc:picChg chg="mod">
          <ac:chgData name="jjagjjagkkung@gmail.com" userId="52be7274b413e3ba" providerId="LiveId" clId="{AFFCFAAD-6441-4B76-B618-AEAC79A825C2}" dt="2023-10-04T00:38:38.019" v="226"/>
          <ac:picMkLst>
            <pc:docMk/>
            <pc:sldMk cId="3749363329" sldId="305"/>
            <ac:picMk id="24" creationId="{5313DD67-ED8E-359A-F949-42A3CFF0EB68}"/>
          </ac:picMkLst>
        </pc:picChg>
        <pc:picChg chg="mod">
          <ac:chgData name="jjagjjagkkung@gmail.com" userId="52be7274b413e3ba" providerId="LiveId" clId="{AFFCFAAD-6441-4B76-B618-AEAC79A825C2}" dt="2023-10-04T00:38:42.060" v="228"/>
          <ac:picMkLst>
            <pc:docMk/>
            <pc:sldMk cId="3749363329" sldId="305"/>
            <ac:picMk id="26" creationId="{F8CE14B2-CA60-5217-F7C1-4329DEF0AB6F}"/>
          </ac:picMkLst>
        </pc:picChg>
        <pc:picChg chg="mod">
          <ac:chgData name="jjagjjagkkung@gmail.com" userId="52be7274b413e3ba" providerId="LiveId" clId="{AFFCFAAD-6441-4B76-B618-AEAC79A825C2}" dt="2023-10-04T00:38:45.815" v="230"/>
          <ac:picMkLst>
            <pc:docMk/>
            <pc:sldMk cId="3749363329" sldId="305"/>
            <ac:picMk id="28" creationId="{24240B8E-0477-EBE7-C9CF-24123F746B78}"/>
          </ac:picMkLst>
        </pc:picChg>
        <pc:picChg chg="mod">
          <ac:chgData name="jjagjjagkkung@gmail.com" userId="52be7274b413e3ba" providerId="LiveId" clId="{AFFCFAAD-6441-4B76-B618-AEAC79A825C2}" dt="2023-10-04T00:38:50.347" v="232"/>
          <ac:picMkLst>
            <pc:docMk/>
            <pc:sldMk cId="3749363329" sldId="305"/>
            <ac:picMk id="30" creationId="{FE47F876-3714-BD34-53C0-83746EB710F6}"/>
          </ac:picMkLst>
        </pc:picChg>
        <pc:cxnChg chg="add mod">
          <ac:chgData name="jjagjjagkkung@gmail.com" userId="52be7274b413e3ba" providerId="LiveId" clId="{AFFCFAAD-6441-4B76-B618-AEAC79A825C2}" dt="2023-10-04T00:46:33.949" v="485" actId="208"/>
          <ac:cxnSpMkLst>
            <pc:docMk/>
            <pc:sldMk cId="3749363329" sldId="305"/>
            <ac:cxnSpMk id="40" creationId="{4587278D-1D32-EB18-4C45-4E68C1D9F4CE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10" Type="http://schemas.openxmlformats.org/officeDocument/2006/relationships/image" Target="../media/image33.png"/><Relationship Id="rId4" Type="http://schemas.openxmlformats.org/officeDocument/2006/relationships/image" Target="../media/image16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2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58015" y="2546592"/>
            <a:ext cx="1769683" cy="19112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311575-6C8C-DEEC-8FD6-5CEE47B25F63}"/>
              </a:ext>
            </a:extLst>
          </p:cNvPr>
          <p:cNvSpPr/>
          <p:nvPr/>
        </p:nvSpPr>
        <p:spPr>
          <a:xfrm>
            <a:off x="685800" y="8158556"/>
            <a:ext cx="16992600" cy="5663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E2E4D25-1F75-62E8-1951-CED33D715C19}"/>
              </a:ext>
            </a:extLst>
          </p:cNvPr>
          <p:cNvSpPr/>
          <p:nvPr/>
        </p:nvSpPr>
        <p:spPr>
          <a:xfrm>
            <a:off x="17018991" y="8206594"/>
            <a:ext cx="457200" cy="47026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42CB8E4-3989-F89A-5CFC-60E65B04BA07}"/>
              </a:ext>
            </a:extLst>
          </p:cNvPr>
          <p:cNvSpPr/>
          <p:nvPr/>
        </p:nvSpPr>
        <p:spPr>
          <a:xfrm>
            <a:off x="17145854" y="8246198"/>
            <a:ext cx="287628" cy="38045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F466D6-3DC5-603D-3C54-82D0EF9CA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86" y="844376"/>
            <a:ext cx="2145978" cy="4999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580744-F2ED-7B28-B6E7-27EA26A49684}"/>
              </a:ext>
            </a:extLst>
          </p:cNvPr>
          <p:cNvSpPr txBox="1"/>
          <p:nvPr/>
        </p:nvSpPr>
        <p:spPr>
          <a:xfrm>
            <a:off x="6677197" y="3892081"/>
            <a:ext cx="500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조 </a:t>
            </a:r>
            <a:r>
              <a:rPr lang="ko-KR" altLang="en-US" sz="2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최서진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4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김기인</a:t>
            </a:r>
            <a:r>
              <a:rPr lang="ko-KR" altLang="en-US" sz="2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권용현 </a:t>
            </a:r>
            <a:r>
              <a:rPr lang="ko-KR" altLang="en-US" sz="240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오전석</a:t>
            </a:r>
            <a:endParaRPr lang="ko-KR" altLang="en-US" sz="2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7188D-488B-5E71-6482-A58D5D8FD88F}"/>
              </a:ext>
            </a:extLst>
          </p:cNvPr>
          <p:cNvSpPr txBox="1"/>
          <p:nvPr/>
        </p:nvSpPr>
        <p:spPr>
          <a:xfrm>
            <a:off x="1600200" y="4852989"/>
            <a:ext cx="151261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반도체 시장 동향</a:t>
            </a:r>
            <a:endParaRPr lang="en-US" altLang="ko-KR" sz="8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8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lang="ko-KR" altLang="en-US" sz="8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국내 </a:t>
            </a:r>
            <a:r>
              <a:rPr lang="ko-KR" altLang="en-US" sz="8000" b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무역 시장 </a:t>
            </a:r>
            <a:r>
              <a:rPr lang="ko-KR" altLang="en-US" sz="8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기반 시장 분석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F1F96-B66F-DDD1-4D4D-C58E4CB6251F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82000" y="3068903"/>
            <a:ext cx="2229044" cy="345179"/>
            <a:chOff x="6985754" y="3894637"/>
            <a:chExt cx="2229044" cy="3451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754" y="3894637"/>
              <a:ext cx="2229044" cy="3451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29313" y="1248964"/>
            <a:ext cx="7066507" cy="2368871"/>
            <a:chOff x="8582289" y="2495842"/>
            <a:chExt cx="8079842" cy="31776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07823" y="2645858"/>
              <a:ext cx="7754308" cy="3027669"/>
              <a:chOff x="8907823" y="2645858"/>
              <a:chExt cx="7754308" cy="30276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7823" y="2645858"/>
                <a:ext cx="7754308" cy="302766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289" y="2495842"/>
              <a:ext cx="1700225" cy="143616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572C12E-B034-8311-45CE-C1DCEE2BA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313" y="5587800"/>
            <a:ext cx="2231329" cy="3475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EBACDF-272A-8849-1320-AB76440B7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74" y="3328112"/>
            <a:ext cx="9163082" cy="54729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50E75-502C-2D12-9778-FE8E33A24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9264" y="4012206"/>
            <a:ext cx="6651312" cy="50845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6B052E2-82D0-309A-E481-06437E84F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65484" y="4279372"/>
            <a:ext cx="4695856" cy="43375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3E3B11-8B42-6EB1-453D-FFD9F347E1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4242" y="3841573"/>
            <a:ext cx="1249788" cy="1146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9FEB18-FFCD-3B90-3F1D-71FC87BA3A3E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국내 반도체 시장 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477BB5-EEEF-D001-C526-6BE9FC15335F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FD0AD-BE5B-933A-706C-F376608F336D}"/>
              </a:ext>
            </a:extLst>
          </p:cNvPr>
          <p:cNvSpPr txBox="1"/>
          <p:nvPr/>
        </p:nvSpPr>
        <p:spPr>
          <a:xfrm>
            <a:off x="10827312" y="1953046"/>
            <a:ext cx="617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메모리 반도체의 수출액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시스템 반도체 수출액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메모리 반도체의 가격변동성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시스템 반도체의 가격변동성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C44725-D779-59CE-7CD6-69215F913B32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58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52D9D8A-7DF7-CFF7-B79E-C5472FCCF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145247"/>
            <a:ext cx="10390331" cy="40290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0C0EFF3-1E6D-4D39-3F8E-7CC0352D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23" y="4099063"/>
            <a:ext cx="6858661" cy="41505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D5D5B1E-410E-043A-1F8D-D928093D4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520" y="5659825"/>
            <a:ext cx="1828959" cy="4206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1875596-5C1D-CD0B-3693-033F326F4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258" y="6951499"/>
            <a:ext cx="3438442" cy="42066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D8907C0-ADBA-B2FC-6495-67EB2F829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799" y="6376127"/>
            <a:ext cx="8406343" cy="280597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4FF92A6-749E-8266-03CC-355602271119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국내 반도체 시장 구조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CE877B-5EF0-7E4D-EF28-D52ED5B1E6E2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DCEC11-21E1-97AE-4F0D-C6F1BFBE644E}"/>
              </a:ext>
            </a:extLst>
          </p:cNvPr>
          <p:cNvSpPr txBox="1"/>
          <p:nvPr/>
        </p:nvSpPr>
        <p:spPr>
          <a:xfrm>
            <a:off x="9525000" y="7161829"/>
            <a:ext cx="693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 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반도체 주요 수출국의 수출 증감율과 비교해 봤을 때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한국의 반도체 수출 </a:t>
            </a:r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증감율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폭이 크다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한국과 홍콩의 수출 </a:t>
            </a:r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증감율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차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&gt;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싱가포르와 홍콩의 수출 </a:t>
            </a:r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증감율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934A9C-6C0A-6C94-444A-08DD6935CE62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60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251C3AF-F664-F063-EF34-4F641151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99344"/>
            <a:ext cx="7330027" cy="50958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B4BB12-205B-2715-F7B3-7D8EA7CB7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1260880"/>
            <a:ext cx="8941791" cy="7765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133516-43E1-361B-8426-3DADF1FA7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2607396"/>
            <a:ext cx="1828959" cy="4206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924005-1B6F-66C1-80B3-6D19533DB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227" y="2503781"/>
            <a:ext cx="7038373" cy="36303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B4F1FC-B9D0-2570-FEC3-5BE702ACEE6D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국내 반도체 시장 구조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F372C6-0105-FBBE-EE66-56074358C49A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A7FDF1-1457-C638-4BD3-8860E86F395B}"/>
              </a:ext>
            </a:extLst>
          </p:cNvPr>
          <p:cNvSpPr txBox="1"/>
          <p:nvPr/>
        </p:nvSpPr>
        <p:spPr>
          <a:xfrm>
            <a:off x="8999013" y="1942861"/>
            <a:ext cx="784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2022</a:t>
            </a:r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이후 재고지수가 생산지수를 추월</a:t>
            </a:r>
            <a:endParaRPr lang="en-US" altLang="ko-KR" sz="2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683F5-98AE-25BD-BDAD-A0CABB56C10C}"/>
              </a:ext>
            </a:extLst>
          </p:cNvPr>
          <p:cNvSpPr txBox="1"/>
          <p:nvPr/>
        </p:nvSpPr>
        <p:spPr>
          <a:xfrm>
            <a:off x="9623440" y="6459780"/>
            <a:ext cx="72241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반도체의 과잉공급으로 평균 판매 단가 하락</a:t>
            </a:r>
            <a:endParaRPr lang="en-US" altLang="ko-KR" sz="2000" b="1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수요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&lt;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공급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 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수요량보다 높은 공급량은 수요 되지 못한 잉여분을 생성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소비자를 찾지 못한 잉여분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초과 공급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은 가격을 균형 가격까지 </a:t>
            </a:r>
            <a:r>
              <a:rPr lang="ko-KR" altLang="en-US" sz="2000" dirty="0" err="1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하락시켜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구매자의 소비를 유도함 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2A32E98-25E0-9367-00CF-E29EAC2E7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439" y="1298591"/>
            <a:ext cx="1641121" cy="11837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8EC4FA-2E36-8B44-0F35-C8C78F02549E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45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363" y="2782921"/>
            <a:ext cx="8313622" cy="6187994"/>
            <a:chOff x="564798" y="2913574"/>
            <a:chExt cx="8313622" cy="61879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87013" y="2970908"/>
              <a:ext cx="7991407" cy="6130660"/>
              <a:chOff x="887013" y="2970908"/>
              <a:chExt cx="7991407" cy="61306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7013" y="2970908"/>
                <a:ext cx="7991407" cy="613066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98" y="2913574"/>
              <a:ext cx="1263925" cy="9208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67063" y="2775794"/>
            <a:ext cx="8285978" cy="6183961"/>
            <a:chOff x="9230957" y="2838596"/>
            <a:chExt cx="8285978" cy="61839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525528" y="2891897"/>
              <a:ext cx="7991407" cy="6130660"/>
              <a:chOff x="9525528" y="2891897"/>
              <a:chExt cx="7991407" cy="613066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5528" y="2891897"/>
                <a:ext cx="7991407" cy="613066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0957" y="2838596"/>
              <a:ext cx="1277145" cy="914678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49109DB8-E785-C19D-12B4-3A50DB7AD3F0}"/>
              </a:ext>
            </a:extLst>
          </p:cNvPr>
          <p:cNvSpPr/>
          <p:nvPr/>
        </p:nvSpPr>
        <p:spPr>
          <a:xfrm>
            <a:off x="8977868" y="5612168"/>
            <a:ext cx="609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486F3A4-DFC8-518D-7823-F81C2A21A5C7}"/>
              </a:ext>
            </a:extLst>
          </p:cNvPr>
          <p:cNvSpPr/>
          <p:nvPr/>
        </p:nvSpPr>
        <p:spPr>
          <a:xfrm>
            <a:off x="9102925" y="5706981"/>
            <a:ext cx="381000" cy="4457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E764B7-0F92-C856-00EE-38505445BC05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143BF-87E3-3B8F-70D5-622A26BC2A71}"/>
              </a:ext>
            </a:extLst>
          </p:cNvPr>
          <p:cNvSpPr txBox="1"/>
          <p:nvPr/>
        </p:nvSpPr>
        <p:spPr>
          <a:xfrm>
            <a:off x="6364792" y="1775766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국내 반도체 시장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F83AA-9FA4-3D50-4C8F-EC36CAFD783E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68661C-1E72-3686-728A-E217BC8AB260}"/>
              </a:ext>
            </a:extLst>
          </p:cNvPr>
          <p:cNvSpPr txBox="1"/>
          <p:nvPr/>
        </p:nvSpPr>
        <p:spPr>
          <a:xfrm>
            <a:off x="1676400" y="3690472"/>
            <a:ext cx="62333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IMF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에서 발표한 전세계 무역량 </a:t>
            </a: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증감율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통계에 따르면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2021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상반기 이후 글로벌 무역량은 감소하는 추세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국내 수출액 또한 감소하는 추세이며 이에 따라 실질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GDP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또한 감소하는 것을 확인할 수 있음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한국의 수출 품목 중 반도체가 가장 높은 비중을 차지하며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반도체 중에서도 메모리 반도체의 수출 비중이 가장 높음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메모리 반도체의 가격 변동성은 시스템 반도체의 가격 변동성 보다 큼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반도체 주요 수출국과 비교하였을 때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한국의 반도체 수출 증감율의 폭이 훨씬 큰 것을 확인할 수 있음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우상향하는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재고지수에 따라 평균 판매 단가는 하락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BC6A9B-65F1-AB54-627A-51AAA3EAB48D}"/>
              </a:ext>
            </a:extLst>
          </p:cNvPr>
          <p:cNvSpPr txBox="1"/>
          <p:nvPr/>
        </p:nvSpPr>
        <p:spPr>
          <a:xfrm>
            <a:off x="10287000" y="3690472"/>
            <a:ext cx="6934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한국의 반도체 수출량은  가격 변동성이 큰 메모리 반도체에 대한 의존성이 높다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따라서 반도체 주요 수출 국가와 비교해보았을 때 수출액의 증감폭이 타국보다 큰 것을 확인할 수 있다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</a:p>
          <a:p>
            <a:pPr algn="just"/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/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/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/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수출 품목 중 가장 큰 비중을 차지하는 반도체의 수출 증감폭이 크다는 것은  한국의 반도체 시장의 둔화가 국내 실질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GDP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감소 원인 중 큰 지분을 가지고 있다고 예측할 수 있다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algn="just"/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/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/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just"/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반도체 누적 재고는 반도체 시장의 공급 과잉을 초래해 평균 판매 단가를 </a:t>
            </a: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하락시킨다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이는 반도체의 가격이 시장의 균형 가격에 도달할 때까지 이뤄지며 누적된 재고가 해소되는 시점이 국내 반도체 시장의 상승 시기일 것이라 예측할 수 있다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912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EA26F1-29C0-D24F-1557-0B0AA458B552}"/>
              </a:ext>
            </a:extLst>
          </p:cNvPr>
          <p:cNvSpPr/>
          <p:nvPr/>
        </p:nvSpPr>
        <p:spPr>
          <a:xfrm>
            <a:off x="819141" y="3810743"/>
            <a:ext cx="16666667" cy="20455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5AB84E-7CCF-1CBC-3CE5-FBB75F3BF47C}"/>
              </a:ext>
            </a:extLst>
          </p:cNvPr>
          <p:cNvSpPr/>
          <p:nvPr/>
        </p:nvSpPr>
        <p:spPr>
          <a:xfrm>
            <a:off x="922874" y="3873042"/>
            <a:ext cx="16459200" cy="1920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E7EAF4-F6A0-4D9E-590A-7D6222AF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53059"/>
            <a:ext cx="1670449" cy="1639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9A71E5-604E-216E-99D6-687144B30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548" y="836116"/>
            <a:ext cx="2719052" cy="499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03BD9C-821E-C8FA-1005-84162CFA1C9F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E49850-03C1-D0AB-10F5-5E0835A5A96D}"/>
              </a:ext>
            </a:extLst>
          </p:cNvPr>
          <p:cNvSpPr txBox="1"/>
          <p:nvPr/>
        </p:nvSpPr>
        <p:spPr>
          <a:xfrm>
            <a:off x="5536175" y="4371859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pretendard regular"/>
              </a:rPr>
              <a:t>국외 반도체 시장 구조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4F47C-AF58-D5E7-9DA7-CF0195ECD493}"/>
              </a:ext>
            </a:extLst>
          </p:cNvPr>
          <p:cNvSpPr txBox="1"/>
          <p:nvPr/>
        </p:nvSpPr>
        <p:spPr>
          <a:xfrm>
            <a:off x="802192" y="3486938"/>
            <a:ext cx="114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endParaRPr lang="ko-KR" altLang="en-US" sz="4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69663C-A246-3A36-7C76-F417AEB14674}"/>
              </a:ext>
            </a:extLst>
          </p:cNvPr>
          <p:cNvSpPr txBox="1"/>
          <p:nvPr/>
        </p:nvSpPr>
        <p:spPr>
          <a:xfrm>
            <a:off x="6248400" y="6108157"/>
            <a:ext cx="620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한국의 수출품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메모리 반도체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의 수요 분야에 대한 분석</a:t>
            </a:r>
          </a:p>
        </p:txBody>
      </p:sp>
    </p:spTree>
    <p:extLst>
      <p:ext uri="{BB962C8B-B14F-4D97-AF65-F5344CB8AC3E}">
        <p14:creationId xmlns:p14="http://schemas.microsoft.com/office/powerpoint/2010/main" val="2363576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60471" y="3218310"/>
            <a:ext cx="2229044" cy="345179"/>
            <a:chOff x="6985754" y="3894637"/>
            <a:chExt cx="2229044" cy="3451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754" y="3894637"/>
              <a:ext cx="2229044" cy="3451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60141" y="1781820"/>
            <a:ext cx="7402874" cy="2743462"/>
            <a:chOff x="8582289" y="2495842"/>
            <a:chExt cx="8079842" cy="31776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07823" y="2645858"/>
              <a:ext cx="7754308" cy="3027669"/>
              <a:chOff x="8907823" y="2645858"/>
              <a:chExt cx="7754308" cy="30276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7823" y="2645858"/>
                <a:ext cx="7754308" cy="302766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289" y="2495842"/>
              <a:ext cx="1700225" cy="143616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C20E479-D9A5-7FCE-9BA1-A0442D049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28" y="3390900"/>
            <a:ext cx="9412528" cy="4969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9E3C74-D7C0-A229-1463-DC48B2AA8DB9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917CB-F57E-7C03-14EB-0A5FCA945F9A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국외 반도체 시장 구조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A69161-88BE-C4E0-6F1A-41CE1403FB8C}"/>
              </a:ext>
            </a:extLst>
          </p:cNvPr>
          <p:cNvSpPr txBox="1"/>
          <p:nvPr/>
        </p:nvSpPr>
        <p:spPr>
          <a:xfrm>
            <a:off x="11201400" y="2643424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한국의 수출 품목 중 메모리 반도체가 수요되는 분야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</a:p>
          <a:p>
            <a:pPr algn="ctr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서버의 수요가 모바일의 수요보다 높다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33BE0F-46B9-962B-B2DF-A3684C508C89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A8EDB-68B0-7DD4-4BBC-5EA7FA11C070}"/>
              </a:ext>
            </a:extLst>
          </p:cNvPr>
          <p:cNvSpPr txBox="1"/>
          <p:nvPr/>
        </p:nvSpPr>
        <p:spPr>
          <a:xfrm>
            <a:off x="638086" y="1891158"/>
            <a:ext cx="620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한국의 수출품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메모리 반도체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의 수요 분야에 대한 분석</a:t>
            </a:r>
          </a:p>
        </p:txBody>
      </p:sp>
    </p:spTree>
    <p:extLst>
      <p:ext uri="{BB962C8B-B14F-4D97-AF65-F5344CB8AC3E}">
        <p14:creationId xmlns:p14="http://schemas.microsoft.com/office/powerpoint/2010/main" val="3738698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44002" y="2829537"/>
            <a:ext cx="2229044" cy="345179"/>
            <a:chOff x="6985754" y="3894637"/>
            <a:chExt cx="2229044" cy="3451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754" y="3894637"/>
              <a:ext cx="2229044" cy="3451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42125" y="1483636"/>
            <a:ext cx="7370827" cy="2743463"/>
            <a:chOff x="8582289" y="2495842"/>
            <a:chExt cx="8044864" cy="31776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872845" y="2645858"/>
              <a:ext cx="7754308" cy="3027669"/>
              <a:chOff x="8872845" y="2645858"/>
              <a:chExt cx="7754308" cy="30276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872845" y="2645858"/>
                <a:ext cx="7754308" cy="302766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289" y="2495842"/>
              <a:ext cx="1700225" cy="143616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995D4C1-79F8-8AB6-B656-3F8F85795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800" y="3086100"/>
            <a:ext cx="9406943" cy="5084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9E5F5E-B474-3C0D-4EAF-8E5D0D946AED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989830-7FE5-AB9F-D49E-DFC37C75CBBC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국외 반도체 시장 구조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C736CF-EC8B-76B6-4119-AEF23FF7DAE7}"/>
              </a:ext>
            </a:extLst>
          </p:cNvPr>
          <p:cNvSpPr txBox="1"/>
          <p:nvPr/>
        </p:nvSpPr>
        <p:spPr>
          <a:xfrm>
            <a:off x="10949681" y="2252554"/>
            <a:ext cx="55668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스마트폰 출하량의 고점의 높이가 점점 낮아지고 있음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해가 바뀔 때마다 스마트폰의 구입량이 감소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즉 스마트폰의 교체 주기가 늘어나고 있음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0EA1E4-5042-5A24-06D0-83CA85080761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5DD3B-323C-D23A-E134-6374F39FD654}"/>
              </a:ext>
            </a:extLst>
          </p:cNvPr>
          <p:cNvSpPr txBox="1"/>
          <p:nvPr/>
        </p:nvSpPr>
        <p:spPr>
          <a:xfrm>
            <a:off x="638086" y="1891158"/>
            <a:ext cx="620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한국의 수출품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메모리 반도체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의 수요 분야에 대한 분석</a:t>
            </a:r>
          </a:p>
        </p:txBody>
      </p:sp>
    </p:spTree>
    <p:extLst>
      <p:ext uri="{BB962C8B-B14F-4D97-AF65-F5344CB8AC3E}">
        <p14:creationId xmlns:p14="http://schemas.microsoft.com/office/powerpoint/2010/main" val="3916897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014909" y="2913510"/>
            <a:ext cx="2229044" cy="345179"/>
            <a:chOff x="6985754" y="3894637"/>
            <a:chExt cx="2229044" cy="3451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754" y="3894637"/>
              <a:ext cx="2229044" cy="3451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60141" y="1358170"/>
            <a:ext cx="7402874" cy="2743463"/>
            <a:chOff x="8582289" y="2495842"/>
            <a:chExt cx="8079842" cy="31776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07823" y="2645858"/>
              <a:ext cx="7754308" cy="3027669"/>
              <a:chOff x="8907823" y="2645858"/>
              <a:chExt cx="7754308" cy="30276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7823" y="2645858"/>
                <a:ext cx="7754308" cy="302766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289" y="2495842"/>
              <a:ext cx="1700225" cy="143616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8D1E5A6-9DB8-E076-8A9D-5E5E7F671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3086100"/>
            <a:ext cx="9412294" cy="5507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7612B1-62E3-220A-1F41-43AD4C680244}"/>
              </a:ext>
            </a:extLst>
          </p:cNvPr>
          <p:cNvSpPr txBox="1"/>
          <p:nvPr/>
        </p:nvSpPr>
        <p:spPr>
          <a:xfrm>
            <a:off x="11088694" y="1944014"/>
            <a:ext cx="58277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서버용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램의 생산량 증가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모바일용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램의 생산량 감소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서버용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램의 생산량이 모바일용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D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램을 따라잡는 추세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8FAEBF-51FA-AF8E-074A-3B7B425FCDFD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FAF15A-2E3B-B7C7-50BD-D44172CD4AD7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국외 반도체 시장 구조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6E9003-73D9-1AC9-D1AE-522C9C0ACB8A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D25A1-7119-A5AF-435E-45E43761758C}"/>
              </a:ext>
            </a:extLst>
          </p:cNvPr>
          <p:cNvSpPr txBox="1"/>
          <p:nvPr/>
        </p:nvSpPr>
        <p:spPr>
          <a:xfrm>
            <a:off x="638086" y="1891158"/>
            <a:ext cx="620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한국의 수출품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메모리 반도체</a:t>
            </a:r>
            <a:r>
              <a:rPr lang="en-US" altLang="ko-KR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r>
              <a:rPr lang="ko-KR" altLang="en-US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의 수요 분야에 대한 분석</a:t>
            </a:r>
          </a:p>
        </p:txBody>
      </p:sp>
    </p:spTree>
    <p:extLst>
      <p:ext uri="{BB962C8B-B14F-4D97-AF65-F5344CB8AC3E}">
        <p14:creationId xmlns:p14="http://schemas.microsoft.com/office/powerpoint/2010/main" val="361636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363" y="2782921"/>
            <a:ext cx="8313622" cy="6187994"/>
            <a:chOff x="564798" y="2913574"/>
            <a:chExt cx="8313622" cy="61879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87013" y="2970908"/>
              <a:ext cx="7991407" cy="6130660"/>
              <a:chOff x="887013" y="2970908"/>
              <a:chExt cx="7991407" cy="61306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7013" y="2970908"/>
                <a:ext cx="7991407" cy="613066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98" y="2913574"/>
              <a:ext cx="1263925" cy="9208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07444" y="2754363"/>
            <a:ext cx="8285978" cy="6183961"/>
            <a:chOff x="9230957" y="2838596"/>
            <a:chExt cx="8285978" cy="61839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525528" y="2891897"/>
              <a:ext cx="7991407" cy="6130660"/>
              <a:chOff x="9525528" y="2891897"/>
              <a:chExt cx="7991407" cy="613066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5528" y="2891897"/>
                <a:ext cx="7991407" cy="613066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0957" y="2838596"/>
              <a:ext cx="1277145" cy="914678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49109DB8-E785-C19D-12B4-3A50DB7AD3F0}"/>
              </a:ext>
            </a:extLst>
          </p:cNvPr>
          <p:cNvSpPr/>
          <p:nvPr/>
        </p:nvSpPr>
        <p:spPr>
          <a:xfrm>
            <a:off x="8977868" y="5612168"/>
            <a:ext cx="609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486F3A4-DFC8-518D-7823-F81C2A21A5C7}"/>
              </a:ext>
            </a:extLst>
          </p:cNvPr>
          <p:cNvSpPr/>
          <p:nvPr/>
        </p:nvSpPr>
        <p:spPr>
          <a:xfrm>
            <a:off x="9102925" y="5706981"/>
            <a:ext cx="381000" cy="4457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7DF33-6BAC-36F1-177F-43A30F792DF9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0C60F0-D5F8-779B-0FF6-B1C29846A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797" y="1801192"/>
            <a:ext cx="5523455" cy="10729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C4E820-D1F7-47D9-0E75-C4CBF1085CA5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451AAF-1036-38D7-54F6-6BF66A9DC66E}"/>
              </a:ext>
            </a:extLst>
          </p:cNvPr>
          <p:cNvSpPr txBox="1"/>
          <p:nvPr/>
        </p:nvSpPr>
        <p:spPr>
          <a:xfrm>
            <a:off x="1752600" y="4637209"/>
            <a:ext cx="62076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모바일과 서버에 사용되는 메모리 반도체를 비교해보았을 때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서버의 수요가 모바일보다 높음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그 원인으로는 스마트폰 교체 주기의 증가를 들 수 있음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서버용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램과 모바일용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램의 생산량을 비교해보았을 때 서버용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램이 모바일용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램을 따라잡는 추세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7C1AC-6126-E88F-1343-920DFC0DC37C}"/>
              </a:ext>
            </a:extLst>
          </p:cNvPr>
          <p:cNvSpPr txBox="1"/>
          <p:nvPr/>
        </p:nvSpPr>
        <p:spPr>
          <a:xfrm>
            <a:off x="10503498" y="4991100"/>
            <a:ext cx="66056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메모리 반도체의 수요는 스마트폰 교체 주기 증가 등의 원인으로 인해 감소하는 추세이다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서버에 사용되는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램의 생산량은 증가하고 있지만 출하량 자체의 크기가 크지 않다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전체적으로 메모리 반도체의 성장률은 둔화될 것이라 전망할 수 있다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EA26F1-29C0-D24F-1557-0B0AA458B552}"/>
              </a:ext>
            </a:extLst>
          </p:cNvPr>
          <p:cNvSpPr/>
          <p:nvPr/>
        </p:nvSpPr>
        <p:spPr>
          <a:xfrm>
            <a:off x="819141" y="3810743"/>
            <a:ext cx="16666667" cy="20455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5AB84E-7CCF-1CBC-3CE5-FBB75F3BF47C}"/>
              </a:ext>
            </a:extLst>
          </p:cNvPr>
          <p:cNvSpPr/>
          <p:nvPr/>
        </p:nvSpPr>
        <p:spPr>
          <a:xfrm>
            <a:off x="922874" y="3873042"/>
            <a:ext cx="16459200" cy="1920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E7EAF4-F6A0-4D9E-590A-7D6222AF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53059"/>
            <a:ext cx="1670449" cy="1639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9A71E5-604E-216E-99D6-687144B30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548" y="836116"/>
            <a:ext cx="2719052" cy="499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44C30-45E5-975B-CD32-56AA364A5A16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FA2686-1243-77FE-FA70-EA8BAE0329C3}"/>
              </a:ext>
            </a:extLst>
          </p:cNvPr>
          <p:cNvSpPr txBox="1"/>
          <p:nvPr/>
        </p:nvSpPr>
        <p:spPr>
          <a:xfrm>
            <a:off x="5257800" y="4348458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pretendard regular"/>
              </a:rPr>
              <a:t>글로벌 반도체 시장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7FB771-B80C-3F86-B98A-FFB18BA3C57E}"/>
              </a:ext>
            </a:extLst>
          </p:cNvPr>
          <p:cNvSpPr txBox="1"/>
          <p:nvPr/>
        </p:nvSpPr>
        <p:spPr>
          <a:xfrm>
            <a:off x="802192" y="3488321"/>
            <a:ext cx="99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endParaRPr lang="ko-KR" altLang="en-US" sz="4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20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3800" y="655868"/>
            <a:ext cx="10350857" cy="1802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9400" y="2730268"/>
            <a:ext cx="6821577" cy="946702"/>
            <a:chOff x="1180812" y="3647344"/>
            <a:chExt cx="6821577" cy="94670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07864" y="3647344"/>
              <a:ext cx="6494525" cy="846266"/>
              <a:chOff x="1507864" y="3647344"/>
              <a:chExt cx="6494525" cy="84626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7864" y="3647344"/>
                <a:ext cx="6494525" cy="84626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812" y="3654037"/>
              <a:ext cx="1439942" cy="940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1482" y="4299578"/>
            <a:ext cx="6814803" cy="940008"/>
            <a:chOff x="1244109" y="4408049"/>
            <a:chExt cx="6814803" cy="9400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564387" y="4418864"/>
              <a:ext cx="6494525" cy="846266"/>
              <a:chOff x="1564387" y="4418864"/>
              <a:chExt cx="6494525" cy="84626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64387" y="4418864"/>
                <a:ext cx="6494525" cy="84626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109" y="4408049"/>
              <a:ext cx="1435513" cy="9400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6303" y="6564437"/>
            <a:ext cx="6792379" cy="946703"/>
            <a:chOff x="1210010" y="6549839"/>
            <a:chExt cx="6792379" cy="94670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07864" y="6549839"/>
              <a:ext cx="6494525" cy="846266"/>
              <a:chOff x="1507864" y="6549839"/>
              <a:chExt cx="6494525" cy="84626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7864" y="6549839"/>
                <a:ext cx="6494525" cy="846266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0010" y="6556534"/>
              <a:ext cx="1431494" cy="94000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0D02432-C03B-BCDA-5ADC-9F7D1E12D9B6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5BD60D-BD77-FEAA-8AB7-C45DD629D624}"/>
              </a:ext>
            </a:extLst>
          </p:cNvPr>
          <p:cNvSpPr txBox="1"/>
          <p:nvPr/>
        </p:nvSpPr>
        <p:spPr>
          <a:xfrm>
            <a:off x="2523499" y="7193740"/>
            <a:ext cx="54863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2"/>
                </a:solidFill>
                <a:latin typeface="pretendard regular"/>
              </a:rPr>
              <a:t>국내 반도체 시장</a:t>
            </a:r>
            <a:endParaRPr lang="en-US" altLang="ko-KR" b="1" dirty="0">
              <a:solidFill>
                <a:schemeClr val="tx2"/>
              </a:solidFill>
              <a:latin typeface="pretendard regular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2"/>
              </a:solidFill>
              <a:latin typeface="pretendard regular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2"/>
                </a:solidFill>
                <a:latin typeface="pretendard regular"/>
              </a:rPr>
              <a:t>국외 반도체 시장</a:t>
            </a:r>
            <a:endParaRPr lang="en-US" altLang="ko-KR" b="1" dirty="0">
              <a:solidFill>
                <a:schemeClr val="tx2"/>
              </a:solidFill>
              <a:latin typeface="pretendard regular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2"/>
              </a:solidFill>
              <a:latin typeface="pretendard regular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2"/>
                </a:solidFill>
                <a:latin typeface="pretendard regular"/>
              </a:rPr>
              <a:t>글로벌 반도체 시장</a:t>
            </a:r>
            <a:endParaRPr lang="en-US" altLang="ko-KR" b="1" dirty="0">
              <a:solidFill>
                <a:schemeClr val="tx2"/>
              </a:solidFill>
              <a:latin typeface="pretendard regular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tx2"/>
              </a:solidFill>
              <a:latin typeface="pretendard regular"/>
            </a:endParaRP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2"/>
                </a:solidFill>
                <a:latin typeface="pretendard regular"/>
              </a:rPr>
              <a:t>국내 반도체 주식 시장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25B80B-415D-5294-02B7-D68639CD825D}"/>
              </a:ext>
            </a:extLst>
          </p:cNvPr>
          <p:cNvSpPr txBox="1"/>
          <p:nvPr/>
        </p:nvSpPr>
        <p:spPr>
          <a:xfrm>
            <a:off x="2438400" y="4837388"/>
            <a:ext cx="441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>
                <a:solidFill>
                  <a:schemeClr val="tx2"/>
                </a:solidFill>
                <a:latin typeface="pretendard regular"/>
              </a:rPr>
              <a:t>전처리</a:t>
            </a:r>
            <a:r>
              <a:rPr lang="ko-KR" altLang="en-US" b="1" dirty="0">
                <a:solidFill>
                  <a:schemeClr val="tx2"/>
                </a:solidFill>
                <a:latin typeface="pretendard regular"/>
              </a:rPr>
              <a:t> 과정</a:t>
            </a:r>
            <a:endParaRPr lang="en-US" altLang="ko-KR" b="1" dirty="0">
              <a:solidFill>
                <a:schemeClr val="tx2"/>
              </a:solidFill>
              <a:latin typeface="pretendard regular"/>
            </a:endParaRPr>
          </a:p>
          <a:p>
            <a:endParaRPr lang="en-US" altLang="ko-KR" b="1" dirty="0">
              <a:solidFill>
                <a:schemeClr val="tx2"/>
              </a:solidFill>
              <a:latin typeface="pretendard regular"/>
            </a:endParaRPr>
          </a:p>
          <a:p>
            <a:pPr marL="342900" indent="-342900">
              <a:buAutoNum type="arabicPeriod" startAt="2"/>
            </a:pPr>
            <a:r>
              <a:rPr lang="ko-KR" altLang="en-US" b="1" dirty="0">
                <a:solidFill>
                  <a:schemeClr val="tx2"/>
                </a:solidFill>
                <a:latin typeface="pretendard regular"/>
              </a:rPr>
              <a:t>데이터 출처</a:t>
            </a:r>
            <a:endParaRPr lang="en-US" altLang="ko-KR" b="1" dirty="0">
              <a:solidFill>
                <a:schemeClr val="tx2"/>
              </a:solidFill>
              <a:latin typeface="pretendard regular"/>
            </a:endParaRPr>
          </a:p>
          <a:p>
            <a:pPr marL="342900" indent="-342900">
              <a:buAutoNum type="arabicPeriod" startAt="2"/>
            </a:pPr>
            <a:endParaRPr lang="en-US" altLang="ko-KR" b="1" dirty="0">
              <a:solidFill>
                <a:schemeClr val="tx2"/>
              </a:solidFill>
              <a:latin typeface="pretendard regular"/>
            </a:endParaRPr>
          </a:p>
          <a:p>
            <a:pPr marL="342900" indent="-342900">
              <a:buAutoNum type="arabicPeriod" startAt="2"/>
            </a:pPr>
            <a:r>
              <a:rPr lang="en-US" altLang="ko-KR" b="1" dirty="0">
                <a:solidFill>
                  <a:schemeClr val="tx2"/>
                </a:solidFill>
                <a:latin typeface="pretendard regular"/>
              </a:rPr>
              <a:t>Class</a:t>
            </a:r>
            <a:endParaRPr lang="ko-KR" altLang="en-US" b="1" dirty="0">
              <a:solidFill>
                <a:schemeClr val="tx2"/>
              </a:solidFill>
              <a:latin typeface="pretendard regula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1BF3D8-ADB5-2564-39AC-D1DC0342A629}"/>
              </a:ext>
            </a:extLst>
          </p:cNvPr>
          <p:cNvSpPr txBox="1"/>
          <p:nvPr/>
        </p:nvSpPr>
        <p:spPr>
          <a:xfrm>
            <a:off x="2523499" y="4317026"/>
            <a:ext cx="217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 regular"/>
              </a:rPr>
              <a:t>다이어그램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A43F4A-BD28-8918-66CC-75BBFCE81D65}"/>
              </a:ext>
            </a:extLst>
          </p:cNvPr>
          <p:cNvSpPr txBox="1"/>
          <p:nvPr/>
        </p:nvSpPr>
        <p:spPr>
          <a:xfrm>
            <a:off x="2619342" y="6543687"/>
            <a:ext cx="206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 regular"/>
              </a:rPr>
              <a:t>데이터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F1A39C-7C4B-6D3B-0DC6-8BDD3CFA05DD}"/>
              </a:ext>
            </a:extLst>
          </p:cNvPr>
          <p:cNvSpPr txBox="1"/>
          <p:nvPr/>
        </p:nvSpPr>
        <p:spPr>
          <a:xfrm>
            <a:off x="2438400" y="2722595"/>
            <a:ext cx="301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pretendard regular"/>
              </a:rPr>
              <a:t>시계열 데이터 분석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0C30A6-DBD4-F70D-C879-76197BBED7F9}"/>
              </a:ext>
            </a:extLst>
          </p:cNvPr>
          <p:cNvSpPr txBox="1"/>
          <p:nvPr/>
        </p:nvSpPr>
        <p:spPr>
          <a:xfrm>
            <a:off x="2449588" y="3237172"/>
            <a:ext cx="31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pretendard regular"/>
              </a:rPr>
              <a:t>1. </a:t>
            </a:r>
            <a:r>
              <a:rPr lang="ko-KR" altLang="en-US" b="1" dirty="0">
                <a:solidFill>
                  <a:schemeClr val="tx2"/>
                </a:solidFill>
                <a:latin typeface="pretendard regular"/>
              </a:rPr>
              <a:t>기온 및 날씨 데이터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2EA60C-9058-D2AD-3C30-511CF8FB10F7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10600" y="2411007"/>
            <a:ext cx="2229044" cy="345179"/>
            <a:chOff x="6985754" y="3894637"/>
            <a:chExt cx="2229044" cy="3451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754" y="3894637"/>
              <a:ext cx="2229044" cy="3451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6806" y="1395591"/>
            <a:ext cx="7076795" cy="2616816"/>
            <a:chOff x="8582289" y="2495842"/>
            <a:chExt cx="8079842" cy="31776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07823" y="2645858"/>
              <a:ext cx="7754308" cy="3027669"/>
              <a:chOff x="8907823" y="2645858"/>
              <a:chExt cx="7754308" cy="30276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7823" y="2645858"/>
                <a:ext cx="7754308" cy="302766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289" y="2495842"/>
              <a:ext cx="1700225" cy="143616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C2F7AD7-9D50-8B5A-07C4-39E5BE22A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24" y="2640230"/>
            <a:ext cx="9767126" cy="5840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10A23-E69A-5B1F-6556-A62D8A545CCB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84545-3872-E066-4794-ADA440E188A3}"/>
              </a:ext>
            </a:extLst>
          </p:cNvPr>
          <p:cNvSpPr txBox="1"/>
          <p:nvPr/>
        </p:nvSpPr>
        <p:spPr>
          <a:xfrm>
            <a:off x="609600" y="1230404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글로벌 반도체 시장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B07BB-DD09-A1D4-DFFC-8856CB35E5F9}"/>
              </a:ext>
            </a:extLst>
          </p:cNvPr>
          <p:cNvSpPr txBox="1"/>
          <p:nvPr/>
        </p:nvSpPr>
        <p:spPr>
          <a:xfrm>
            <a:off x="11506200" y="2104048"/>
            <a:ext cx="556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2022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기준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주요 반도체 수출 국가의 수출 품목 비중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</a:t>
            </a:r>
          </a:p>
          <a:p>
            <a:pPr algn="ctr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중국과 한국을 제외한 나머지 국가는 시스템 반도체의 비중이 큼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7F21C-13EE-DCEC-9268-553908204585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509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10600" y="2411007"/>
            <a:ext cx="2229044" cy="345179"/>
            <a:chOff x="6985754" y="3894637"/>
            <a:chExt cx="2229044" cy="3451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754" y="3894637"/>
              <a:ext cx="2229044" cy="3451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63200" y="1230404"/>
            <a:ext cx="7076795" cy="2616816"/>
            <a:chOff x="8582289" y="2495842"/>
            <a:chExt cx="8079842" cy="31776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907823" y="2645858"/>
              <a:ext cx="7754308" cy="3027669"/>
              <a:chOff x="8907823" y="2645858"/>
              <a:chExt cx="7754308" cy="30276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7823" y="2645858"/>
                <a:ext cx="7754308" cy="3027669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289" y="2495842"/>
              <a:ext cx="1700225" cy="143616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721D705-8ACA-1736-B11B-4F7E492A0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561" y="2547841"/>
            <a:ext cx="9711805" cy="6133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75AF7A-9480-B40A-8755-3DADF2A05B26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DA320C-A2A9-D114-6C03-2CC7CC7DC9E7}"/>
              </a:ext>
            </a:extLst>
          </p:cNvPr>
          <p:cNvSpPr txBox="1"/>
          <p:nvPr/>
        </p:nvSpPr>
        <p:spPr>
          <a:xfrm>
            <a:off x="609600" y="1230404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글로벌 반도체 시장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7236D-38B8-ED8C-6ACE-5313F9CD8821}"/>
              </a:ext>
            </a:extLst>
          </p:cNvPr>
          <p:cNvSpPr txBox="1"/>
          <p:nvPr/>
        </p:nvSpPr>
        <p:spPr>
          <a:xfrm>
            <a:off x="11582400" y="2279676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한국의 주요 수출 품목이 반도체지만 글로벌 반도체 시장을 기준으로 봤을 때 비중은 크지 않은 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D6DC6-EF5D-C28B-B457-9D9D8721E84A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886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363" y="2782921"/>
            <a:ext cx="8313622" cy="6187994"/>
            <a:chOff x="564798" y="2913574"/>
            <a:chExt cx="8313622" cy="618799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87013" y="2970908"/>
              <a:ext cx="7991407" cy="6130660"/>
              <a:chOff x="887013" y="2970908"/>
              <a:chExt cx="7991407" cy="613066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87013" y="2970908"/>
                <a:ext cx="7991407" cy="6130660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798" y="2913574"/>
              <a:ext cx="1263925" cy="9208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67063" y="2775794"/>
            <a:ext cx="8285978" cy="6183961"/>
            <a:chOff x="9230957" y="2838596"/>
            <a:chExt cx="8285978" cy="618396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525528" y="2891897"/>
              <a:ext cx="7991407" cy="6130660"/>
              <a:chOff x="9525528" y="2891897"/>
              <a:chExt cx="7991407" cy="613066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525528" y="2891897"/>
                <a:ext cx="7991407" cy="6130660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0957" y="2838596"/>
              <a:ext cx="1277145" cy="914678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49109DB8-E785-C19D-12B4-3A50DB7AD3F0}"/>
              </a:ext>
            </a:extLst>
          </p:cNvPr>
          <p:cNvSpPr/>
          <p:nvPr/>
        </p:nvSpPr>
        <p:spPr>
          <a:xfrm>
            <a:off x="8977868" y="5612168"/>
            <a:ext cx="609600" cy="6096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486F3A4-DFC8-518D-7823-F81C2A21A5C7}"/>
              </a:ext>
            </a:extLst>
          </p:cNvPr>
          <p:cNvSpPr/>
          <p:nvPr/>
        </p:nvSpPr>
        <p:spPr>
          <a:xfrm>
            <a:off x="9102925" y="5706981"/>
            <a:ext cx="381000" cy="4457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DF3E11-93CA-A171-8B02-3698DDAB1003}"/>
              </a:ext>
            </a:extLst>
          </p:cNvPr>
          <p:cNvSpPr txBox="1"/>
          <p:nvPr/>
        </p:nvSpPr>
        <p:spPr>
          <a:xfrm>
            <a:off x="6158468" y="1933417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글로벌 반도체 시장 구조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8EA62-71C4-1A9D-DE17-E933071A5388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E224A-11F4-B0AB-6B8E-7301D5216806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E624C-442B-AC91-5E74-7290CFA94518}"/>
              </a:ext>
            </a:extLst>
          </p:cNvPr>
          <p:cNvSpPr txBox="1"/>
          <p:nvPr/>
        </p:nvSpPr>
        <p:spPr>
          <a:xfrm>
            <a:off x="1524000" y="5532498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1.  22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년 기준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중국과 한국을 제외한 주요 반도체 수출 국가는 메모리 반도체보다 시스템 반도체의 수출 비중이 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723B6-487D-CAAE-DF8C-681DCB038F8F}"/>
              </a:ext>
            </a:extLst>
          </p:cNvPr>
          <p:cNvSpPr txBox="1"/>
          <p:nvPr/>
        </p:nvSpPr>
        <p:spPr>
          <a:xfrm>
            <a:off x="10668000" y="4563001"/>
            <a:ext cx="6248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한국의 경우 메모리 반도체가 수출 비중의 절반 이상을 차지하고 있으며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중국의 경우 노동력을 필두로 메모리 반도체와 시스템 반도체의 균형적인 발전을 이뤄냈다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앞서 보았듯 가격변동성이 크고 성장 전망이 어두운 메모리 반도체보단 시스템 반도체를 주력으로 하는 국가들이 수출액 상위를 차지하고 있는 것을 확인할 수 있다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069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EA26F1-29C0-D24F-1557-0B0AA458B552}"/>
              </a:ext>
            </a:extLst>
          </p:cNvPr>
          <p:cNvSpPr/>
          <p:nvPr/>
        </p:nvSpPr>
        <p:spPr>
          <a:xfrm>
            <a:off x="819141" y="3810743"/>
            <a:ext cx="16666667" cy="20455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5AB84E-7CCF-1CBC-3CE5-FBB75F3BF47C}"/>
              </a:ext>
            </a:extLst>
          </p:cNvPr>
          <p:cNvSpPr/>
          <p:nvPr/>
        </p:nvSpPr>
        <p:spPr>
          <a:xfrm>
            <a:off x="922874" y="3873042"/>
            <a:ext cx="16459200" cy="1920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E7EAF4-F6A0-4D9E-590A-7D6222AF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53059"/>
            <a:ext cx="1670449" cy="16399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9A71E5-604E-216E-99D6-687144B30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548" y="836116"/>
            <a:ext cx="2719052" cy="4999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2F523-F485-DE91-AF6E-C5A6D80A90E6}"/>
              </a:ext>
            </a:extLst>
          </p:cNvPr>
          <p:cNvSpPr txBox="1"/>
          <p:nvPr/>
        </p:nvSpPr>
        <p:spPr>
          <a:xfrm>
            <a:off x="805085" y="881054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FA5E5-E554-9100-41B0-A5D2CEBD153A}"/>
              </a:ext>
            </a:extLst>
          </p:cNvPr>
          <p:cNvSpPr txBox="1"/>
          <p:nvPr/>
        </p:nvSpPr>
        <p:spPr>
          <a:xfrm>
            <a:off x="5257800" y="4348458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pretendard regular"/>
              </a:rPr>
              <a:t>국내 반도체 주가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59205-FB35-9A08-3144-C5F43E115655}"/>
              </a:ext>
            </a:extLst>
          </p:cNvPr>
          <p:cNvSpPr txBox="1"/>
          <p:nvPr/>
        </p:nvSpPr>
        <p:spPr>
          <a:xfrm>
            <a:off x="802192" y="3488321"/>
            <a:ext cx="99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4</a:t>
            </a:r>
            <a:endParaRPr lang="ko-KR" altLang="en-US" sz="44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06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BB464C2-3CD1-265F-E8D2-E5619876A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24" y="1043761"/>
            <a:ext cx="7543800" cy="40520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A71E84-F423-9700-F6EF-D2A6CF68A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24" y="5378860"/>
            <a:ext cx="7699661" cy="41811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0194B1-547C-F77D-70C2-DA314BBB7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0" y="760716"/>
            <a:ext cx="2152075" cy="542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17F64B-26CF-01DF-EC12-70AB3EC83924}"/>
              </a:ext>
            </a:extLst>
          </p:cNvPr>
          <p:cNvSpPr txBox="1"/>
          <p:nvPr/>
        </p:nvSpPr>
        <p:spPr>
          <a:xfrm>
            <a:off x="12420600" y="1143148"/>
            <a:ext cx="5688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pretendard regular"/>
              </a:rPr>
              <a:t>국내 반도체 주가 분석</a:t>
            </a:r>
            <a:endParaRPr lang="ko-KR" altLang="en-US" sz="4000" b="1" dirty="0">
              <a:latin typeface="pretendard regular"/>
            </a:endParaRPr>
          </a:p>
        </p:txBody>
      </p:sp>
      <p:grpSp>
        <p:nvGrpSpPr>
          <p:cNvPr id="12" name="그룹 1008">
            <a:extLst>
              <a:ext uri="{FF2B5EF4-FFF2-40B4-BE49-F238E27FC236}">
                <a16:creationId xmlns:a16="http://schemas.microsoft.com/office/drawing/2014/main" id="{7C133322-92BB-30E6-3027-55A963F895F4}"/>
              </a:ext>
            </a:extLst>
          </p:cNvPr>
          <p:cNvGrpSpPr/>
          <p:nvPr/>
        </p:nvGrpSpPr>
        <p:grpSpPr>
          <a:xfrm>
            <a:off x="9940224" y="3392905"/>
            <a:ext cx="7086600" cy="3501189"/>
            <a:chOff x="8582289" y="2495842"/>
            <a:chExt cx="8079842" cy="3177685"/>
          </a:xfrm>
        </p:grpSpPr>
        <p:grpSp>
          <p:nvGrpSpPr>
            <p:cNvPr id="13" name="그룹 1009">
              <a:extLst>
                <a:ext uri="{FF2B5EF4-FFF2-40B4-BE49-F238E27FC236}">
                  <a16:creationId xmlns:a16="http://schemas.microsoft.com/office/drawing/2014/main" id="{700F29D7-FC5A-89D8-C915-40F7179AF4E0}"/>
                </a:ext>
              </a:extLst>
            </p:cNvPr>
            <p:cNvGrpSpPr/>
            <p:nvPr/>
          </p:nvGrpSpPr>
          <p:grpSpPr>
            <a:xfrm>
              <a:off x="8907823" y="2645858"/>
              <a:ext cx="7754308" cy="3027669"/>
              <a:chOff x="8907823" y="2645858"/>
              <a:chExt cx="7754308" cy="3027669"/>
            </a:xfrm>
          </p:grpSpPr>
          <p:pic>
            <p:nvPicPr>
              <p:cNvPr id="16" name="Object 27">
                <a:extLst>
                  <a:ext uri="{FF2B5EF4-FFF2-40B4-BE49-F238E27FC236}">
                    <a16:creationId xmlns:a16="http://schemas.microsoft.com/office/drawing/2014/main" id="{069195A5-165E-604F-693F-BD6975712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907823" y="2645858"/>
                <a:ext cx="7754308" cy="3027669"/>
              </a:xfrm>
              <a:prstGeom prst="rect">
                <a:avLst/>
              </a:prstGeom>
            </p:spPr>
          </p:pic>
        </p:grpSp>
        <p:pic>
          <p:nvPicPr>
            <p:cNvPr id="14" name="Object 30">
              <a:extLst>
                <a:ext uri="{FF2B5EF4-FFF2-40B4-BE49-F238E27FC236}">
                  <a16:creationId xmlns:a16="http://schemas.microsoft.com/office/drawing/2014/main" id="{6777F335-E135-5FCE-7E5A-9A21C09A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82289" y="2495842"/>
              <a:ext cx="1700225" cy="1436168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7869C6E-5F43-9088-92D4-B786B8C4CF3E}"/>
              </a:ext>
            </a:extLst>
          </p:cNvPr>
          <p:cNvSpPr txBox="1"/>
          <p:nvPr/>
        </p:nvSpPr>
        <p:spPr>
          <a:xfrm>
            <a:off x="11125200" y="4326404"/>
            <a:ext cx="541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삼성과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SK 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하이닉스 모두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-2022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사이의 상승 곡선을 제외한 부분에서 시스템 반도체보다는 메모리 반도체의 수출 그래프를 따라가는 양상을 보임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가격 변동이 심한 메모리를 따라 주가의 변동이 있었다는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CD2500-8BE3-F6F6-E1C7-20D635E9C0D1}"/>
              </a:ext>
            </a:extLst>
          </p:cNvPr>
          <p:cNvSpPr txBox="1"/>
          <p:nvPr/>
        </p:nvSpPr>
        <p:spPr>
          <a:xfrm>
            <a:off x="16002000" y="9506905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grpSp>
        <p:nvGrpSpPr>
          <p:cNvPr id="21" name="그룹 1005">
            <a:extLst>
              <a:ext uri="{FF2B5EF4-FFF2-40B4-BE49-F238E27FC236}">
                <a16:creationId xmlns:a16="http://schemas.microsoft.com/office/drawing/2014/main" id="{520F62B8-8484-F219-2D9A-0F5B76664DC5}"/>
              </a:ext>
            </a:extLst>
          </p:cNvPr>
          <p:cNvGrpSpPr/>
          <p:nvPr/>
        </p:nvGrpSpPr>
        <p:grpSpPr>
          <a:xfrm>
            <a:off x="8405798" y="4035465"/>
            <a:ext cx="1819943" cy="269931"/>
            <a:chOff x="6985754" y="3894637"/>
            <a:chExt cx="2229044" cy="345179"/>
          </a:xfrm>
        </p:grpSpPr>
        <p:pic>
          <p:nvPicPr>
            <p:cNvPr id="22" name="Object 14">
              <a:extLst>
                <a:ext uri="{FF2B5EF4-FFF2-40B4-BE49-F238E27FC236}">
                  <a16:creationId xmlns:a16="http://schemas.microsoft.com/office/drawing/2014/main" id="{FA280005-9E3C-D0C8-0072-A87AC2E72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5754" y="3894637"/>
              <a:ext cx="2229044" cy="3451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1559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2143"/>
            <a:ext cx="16666667" cy="35714"/>
            <a:chOff x="809524" y="732143"/>
            <a:chExt cx="16666667" cy="3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2143"/>
              <a:ext cx="16666667" cy="3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0620" y="1276430"/>
            <a:ext cx="6047350" cy="3702311"/>
            <a:chOff x="5140620" y="1276430"/>
            <a:chExt cx="6047350" cy="3702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0620" y="1276430"/>
              <a:ext cx="6047350" cy="37023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24615" y="1253453"/>
            <a:ext cx="6047350" cy="3702311"/>
            <a:chOff x="11424615" y="1276430"/>
            <a:chExt cx="6047350" cy="370231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24615" y="1276430"/>
              <a:ext cx="6047350" cy="37023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57806" y="5280726"/>
            <a:ext cx="6047350" cy="3702311"/>
            <a:chOff x="5157806" y="5280726"/>
            <a:chExt cx="6047350" cy="370231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7806" y="5280726"/>
              <a:ext cx="6047350" cy="370231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9A1B935-4AD6-C01A-9B6B-A4025452D2C0}"/>
              </a:ext>
            </a:extLst>
          </p:cNvPr>
          <p:cNvSpPr txBox="1"/>
          <p:nvPr/>
        </p:nvSpPr>
        <p:spPr>
          <a:xfrm>
            <a:off x="805085" y="881054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BA257-C4D5-FE0A-6619-106CE6A931F9}"/>
              </a:ext>
            </a:extLst>
          </p:cNvPr>
          <p:cNvSpPr txBox="1"/>
          <p:nvPr/>
        </p:nvSpPr>
        <p:spPr>
          <a:xfrm>
            <a:off x="747941" y="1222356"/>
            <a:ext cx="3595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pretendard regular"/>
              </a:rPr>
              <a:t>Derive Insight</a:t>
            </a:r>
            <a:endParaRPr lang="ko-KR" altLang="en-US" sz="4000" b="1" dirty="0">
              <a:latin typeface="pretendard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D09A1-E573-F4E2-656C-F0BA5CD60D60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D0A82-DC0F-D2D8-1363-E75D3E077991}"/>
              </a:ext>
            </a:extLst>
          </p:cNvPr>
          <p:cNvSpPr txBox="1"/>
          <p:nvPr/>
        </p:nvSpPr>
        <p:spPr>
          <a:xfrm>
            <a:off x="5308512" y="130528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endParaRPr lang="ko-KR" altLang="en-US" sz="3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D23B7-E37B-D886-52EE-22400F9B6943}"/>
              </a:ext>
            </a:extLst>
          </p:cNvPr>
          <p:cNvSpPr txBox="1"/>
          <p:nvPr/>
        </p:nvSpPr>
        <p:spPr>
          <a:xfrm>
            <a:off x="11527990" y="1316881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</a:t>
            </a:r>
            <a:endParaRPr lang="ko-KR" altLang="en-US" sz="3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0F718-AAD6-D357-705A-18AC6F20DA77}"/>
              </a:ext>
            </a:extLst>
          </p:cNvPr>
          <p:cNvSpPr txBox="1"/>
          <p:nvPr/>
        </p:nvSpPr>
        <p:spPr>
          <a:xfrm>
            <a:off x="5251706" y="5337646"/>
            <a:ext cx="63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3</a:t>
            </a:r>
            <a:endParaRPr lang="ko-KR" altLang="en-US" sz="36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D5E5E9-2EC7-2156-4926-CD32B900C589}"/>
              </a:ext>
            </a:extLst>
          </p:cNvPr>
          <p:cNvSpPr txBox="1"/>
          <p:nvPr/>
        </p:nvSpPr>
        <p:spPr>
          <a:xfrm>
            <a:off x="720374" y="5904717"/>
            <a:ext cx="367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" panose="02000503000000020004" pitchFamily="50" charset="-127"/>
                <a:cs typeface="pretendard" panose="02000503000000020004" pitchFamily="50" charset="-127"/>
              </a:rPr>
              <a:t>결론 및 시사점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7E955D-473E-93B4-5330-9336C20877BD}"/>
              </a:ext>
            </a:extLst>
          </p:cNvPr>
          <p:cNvSpPr txBox="1"/>
          <p:nvPr/>
        </p:nvSpPr>
        <p:spPr>
          <a:xfrm>
            <a:off x="805085" y="6381221"/>
            <a:ext cx="3843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국내 반도체 시장의 구조를 중심으로 현 시점 반도체 시장에서의 한국 시장의 위치와 원인 분석 및 도출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나아가 더 나은 전망을 위한 의논점까지 생각해 보았다</a:t>
            </a:r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45B0C-103D-04C0-3258-6DEC73CA65E0}"/>
              </a:ext>
            </a:extLst>
          </p:cNvPr>
          <p:cNvSpPr txBox="1"/>
          <p:nvPr/>
        </p:nvSpPr>
        <p:spPr>
          <a:xfrm>
            <a:off x="5715000" y="1963212"/>
            <a:ext cx="525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메모리 반도체의 생산 방식은 대량생산이 기본적이며 따라서 재고 누적에 민감하고 가격 변동이 심하다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반대로 시스템 반도체는 소량 생산되며 제작까지의 시간이 소요돼 가격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변동이 적다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</a:p>
          <a:p>
            <a:pPr marL="342900" indent="-342900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메모리 반도체에 대한 의존도가 높은 한국은  글로벌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IT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수요 둔화에 타국보다 더 민감할 수밖에 없고 같은 경제 위축에도 더 큰 실질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GDP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하락을 경험하게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55E2EA-87D3-7505-FD2A-6390D08A36BB}"/>
              </a:ext>
            </a:extLst>
          </p:cNvPr>
          <p:cNvSpPr txBox="1"/>
          <p:nvPr/>
        </p:nvSpPr>
        <p:spPr>
          <a:xfrm>
            <a:off x="11985190" y="2005212"/>
            <a:ext cx="525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누적재고의 증가는 평균 판매 단가를 </a:t>
            </a:r>
            <a:r>
              <a:rPr lang="ko-KR" altLang="en-US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하락시킨다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평균 판매 단가가 하락했다는 것은 가치가 감소했다는 것으로 이는 기업의 수익성이 하락했다는 것을 뜻한다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이는 기업의 주가 하락을 짐작할 수 있는 지표이다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여전히 재고지수는 생산지수를 초과하지만 근일의 반도체 관련주는 상승세이다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이는 재고지수가 정점을 찍은 뒤 감소하고 있기 때문이며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앞으로의 누적 재고의 해소를 기대해보는 바이다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A94AAF-2C2B-F04D-10D7-C592E0B797D0}"/>
              </a:ext>
            </a:extLst>
          </p:cNvPr>
          <p:cNvSpPr txBox="1"/>
          <p:nvPr/>
        </p:nvSpPr>
        <p:spPr>
          <a:xfrm>
            <a:off x="5688650" y="5983976"/>
            <a:ext cx="5257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메모리 반도체의 성장률은 둔화될 전망이다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이는 변동성이 크다는 특징과 더불어 한국이 메모리 반도체에 대한 의존도를 낮춰야 할 필요성을 제기한다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  <a:p>
            <a:pPr marL="342900" indent="-342900" algn="just">
              <a:buAutoNum type="arabicPeriod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한국은 시스템 반도체의 설계 및 기술 개발을 주력으로 하는 기업이 많지 않으며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주로 세부 부품을 중국에 수출하고 완성품을 역수입하고 있다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따라서 자체적인 기술 개발과 시스템 반도체에 대한 설비 투자에 대한 논의가 필요하다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24D15F-5C85-200A-A00E-ECE1C8DC8A3C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다이어그램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3C2EF8-9B8D-9A42-2E9A-37435114B9D9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atin typeface="pretendard regular"/>
              </a:rPr>
              <a:t>전처리</a:t>
            </a:r>
            <a:r>
              <a:rPr lang="ko-KR" altLang="en-US" sz="4000" b="1" dirty="0">
                <a:latin typeface="pretendard regular"/>
              </a:rPr>
              <a:t> 과정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48861-EA21-7F93-D874-D374BC6EE2A8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3AB4E6-D160-DB37-0586-9C094FB82FDA}"/>
              </a:ext>
            </a:extLst>
          </p:cNvPr>
          <p:cNvSpPr/>
          <p:nvPr/>
        </p:nvSpPr>
        <p:spPr>
          <a:xfrm>
            <a:off x="637226" y="2737503"/>
            <a:ext cx="3124200" cy="6749113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C6757D-B642-D29B-E9A3-482C022DEA4F}"/>
              </a:ext>
            </a:extLst>
          </p:cNvPr>
          <p:cNvSpPr/>
          <p:nvPr/>
        </p:nvSpPr>
        <p:spPr>
          <a:xfrm>
            <a:off x="4192814" y="2751607"/>
            <a:ext cx="3264493" cy="6749113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A4BD91-3E5A-8BC2-F7E3-75ED60159381}"/>
              </a:ext>
            </a:extLst>
          </p:cNvPr>
          <p:cNvSpPr/>
          <p:nvPr/>
        </p:nvSpPr>
        <p:spPr>
          <a:xfrm>
            <a:off x="7904674" y="2737502"/>
            <a:ext cx="5981489" cy="6749112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91E980-D770-6FD9-50EA-D0F20FAE5441}"/>
              </a:ext>
            </a:extLst>
          </p:cNvPr>
          <p:cNvSpPr/>
          <p:nvPr/>
        </p:nvSpPr>
        <p:spPr>
          <a:xfrm>
            <a:off x="14384830" y="2684189"/>
            <a:ext cx="3264493" cy="6749113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CBBAAA-B72E-18A6-673E-E9A6B0DCA22E}"/>
              </a:ext>
            </a:extLst>
          </p:cNvPr>
          <p:cNvSpPr/>
          <p:nvPr/>
        </p:nvSpPr>
        <p:spPr>
          <a:xfrm>
            <a:off x="1015059" y="2384806"/>
            <a:ext cx="2362200" cy="705393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2120FE-AABA-C779-09F2-4E50D49D45DF}"/>
              </a:ext>
            </a:extLst>
          </p:cNvPr>
          <p:cNvSpPr/>
          <p:nvPr/>
        </p:nvSpPr>
        <p:spPr>
          <a:xfrm>
            <a:off x="4640181" y="2372341"/>
            <a:ext cx="2362200" cy="705393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30799FF-B870-F733-0DE0-170AD3E0B697}"/>
              </a:ext>
            </a:extLst>
          </p:cNvPr>
          <p:cNvSpPr/>
          <p:nvPr/>
        </p:nvSpPr>
        <p:spPr>
          <a:xfrm>
            <a:off x="9692831" y="2341278"/>
            <a:ext cx="2362200" cy="705393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CE3B84-698B-6DC4-CD4A-15DACFF81AC9}"/>
              </a:ext>
            </a:extLst>
          </p:cNvPr>
          <p:cNvSpPr/>
          <p:nvPr/>
        </p:nvSpPr>
        <p:spPr>
          <a:xfrm>
            <a:off x="14742633" y="2327576"/>
            <a:ext cx="2362200" cy="705393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65490-B55B-4516-E354-F01E502999DA}"/>
              </a:ext>
            </a:extLst>
          </p:cNvPr>
          <p:cNvSpPr txBox="1"/>
          <p:nvPr/>
        </p:nvSpPr>
        <p:spPr>
          <a:xfrm>
            <a:off x="1453620" y="2524983"/>
            <a:ext cx="2013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수집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CDB21-0431-CDBB-80F5-308AF8B09DCA}"/>
              </a:ext>
            </a:extLst>
          </p:cNvPr>
          <p:cNvSpPr txBox="1"/>
          <p:nvPr/>
        </p:nvSpPr>
        <p:spPr>
          <a:xfrm>
            <a:off x="5090335" y="2508197"/>
            <a:ext cx="2138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저장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DF704E-2BED-2E32-C042-5E8ECF4A16BC}"/>
              </a:ext>
            </a:extLst>
          </p:cNvPr>
          <p:cNvSpPr txBox="1"/>
          <p:nvPr/>
        </p:nvSpPr>
        <p:spPr>
          <a:xfrm>
            <a:off x="10223205" y="2495606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처리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DD583B-D25C-783C-DFF9-AAA9BF9A3FF2}"/>
              </a:ext>
            </a:extLst>
          </p:cNvPr>
          <p:cNvSpPr txBox="1"/>
          <p:nvPr/>
        </p:nvSpPr>
        <p:spPr>
          <a:xfrm>
            <a:off x="14809287" y="2480217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데이터 분석 및 표출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EFBE12-8AF9-F0BF-D4F3-A5F2BC070838}"/>
              </a:ext>
            </a:extLst>
          </p:cNvPr>
          <p:cNvSpPr txBox="1"/>
          <p:nvPr/>
        </p:nvSpPr>
        <p:spPr>
          <a:xfrm>
            <a:off x="958362" y="3295631"/>
            <a:ext cx="26386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서울 기상 데이터</a:t>
            </a:r>
            <a:endParaRPr lang="ko-KR" altLang="en-US" b="1" i="0" dirty="0">
              <a:solidFill>
                <a:srgbClr val="000000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기상청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기상자료개방포털</a:t>
            </a:r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b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반도체 관련 데이터</a:t>
            </a:r>
            <a:endParaRPr lang="ko-KR" altLang="en-US" b="0" i="0" dirty="0">
              <a:solidFill>
                <a:srgbClr val="000000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UN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Comtrade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공공 데이터 포털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한국 무역 통계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WSTS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</a:t>
            </a:r>
          </a:p>
          <a:p>
            <a:pPr algn="l"/>
            <a:b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주가 데이터</a:t>
            </a:r>
            <a:endParaRPr lang="ko-KR" altLang="en-US" b="0" i="0" dirty="0">
              <a:solidFill>
                <a:srgbClr val="000000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판다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read_html</a:t>
            </a:r>
            <a:endParaRPr lang="en-US" altLang="ko-KR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pandas_datareader</a:t>
            </a:r>
            <a:endParaRPr lang="en-US" altLang="ko-KR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65780-10E0-F65A-3D6C-D0CBCE8172C8}"/>
              </a:ext>
            </a:extLst>
          </p:cNvPr>
          <p:cNvSpPr txBox="1"/>
          <p:nvPr/>
        </p:nvSpPr>
        <p:spPr>
          <a:xfrm>
            <a:off x="4322942" y="3285475"/>
            <a:ext cx="30121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서울 기상 데이터</a:t>
            </a:r>
            <a:endParaRPr lang="ko-KR" altLang="en-US" b="0" i="0" dirty="0">
              <a:solidFill>
                <a:srgbClr val="000000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파일셋에서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분자료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서울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(108),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설정후</a:t>
            </a:r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 데이터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.csv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다운로드</a:t>
            </a:r>
            <a:br>
              <a:rPr lang="ko-KR" altLang="en-US" b="1" i="1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반도체 관련 데이터</a:t>
            </a:r>
            <a:endParaRPr lang="ko-KR" altLang="en-US" b="0" i="0" dirty="0">
              <a:solidFill>
                <a:srgbClr val="000000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.csv, .xlsx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등 다양한 형식의 파일 다운로드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로그인이나 회원가입 같은 조건이 필요한 경우 직접 긁어서 데이터 생성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주가 데이터</a:t>
            </a:r>
            <a:endParaRPr lang="ko-KR" altLang="en-US" b="0" i="0" dirty="0">
              <a:solidFill>
                <a:srgbClr val="000000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read_html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로 종목코드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불러올수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있으나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대한민국 대표 기업 공시채널에서 다운로드도 가능</a:t>
            </a:r>
          </a:p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B8F53E-3FE9-0C59-0DE7-1F8E5E111E52}"/>
              </a:ext>
            </a:extLst>
          </p:cNvPr>
          <p:cNvSpPr txBox="1"/>
          <p:nvPr/>
        </p:nvSpPr>
        <p:spPr>
          <a:xfrm>
            <a:off x="8035306" y="3295631"/>
            <a:ext cx="30717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서울 기상 데이터</a:t>
            </a:r>
            <a:endParaRPr lang="ko-KR" altLang="en-US" b="0" i="0" dirty="0">
              <a:solidFill>
                <a:srgbClr val="000000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~8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 부분만 추출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타입 변경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기호 변경</a:t>
            </a:r>
          </a:p>
          <a:p>
            <a:pPr algn="l"/>
            <a:r>
              <a:rPr lang="ko-KR" altLang="en-US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결측치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이상치 처리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-&gt; nan,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선형보간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법과 절기학을 기준으로 구분되는 열 추가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일별 통합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평균값 사용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)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반도체 관련 데이터</a:t>
            </a:r>
            <a:endParaRPr lang="ko-KR" altLang="en-US" b="0" i="0" dirty="0">
              <a:solidFill>
                <a:srgbClr val="000000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시간을 인덱스로 설정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문자열의 실수화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연도별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국가별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품목별 등 원하는 결과에 따라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그룹화</a:t>
            </a:r>
            <a:endParaRPr lang="en-US" altLang="ko-KR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7DF977-4D3B-03FD-F25B-55E2FE9A1101}"/>
              </a:ext>
            </a:extLst>
          </p:cNvPr>
          <p:cNvSpPr txBox="1"/>
          <p:nvPr/>
        </p:nvSpPr>
        <p:spPr>
          <a:xfrm>
            <a:off x="14726315" y="3360846"/>
            <a:ext cx="25281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서울 기상 데이터</a:t>
            </a:r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기온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나머지 변수간 상관관계 파악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그래프 해석</a:t>
            </a:r>
          </a:p>
          <a:p>
            <a:pPr algn="l"/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반도체  </a:t>
            </a:r>
            <a:r>
              <a:rPr lang="en-US" altLang="ko-KR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+ </a:t>
            </a:r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주가 데이터</a:t>
            </a:r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논문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학술지 등 참고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그래프 해석</a:t>
            </a:r>
          </a:p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FC69BB-B427-3EC1-8EE6-EA9A61CC30A3}"/>
              </a:ext>
            </a:extLst>
          </p:cNvPr>
          <p:cNvSpPr txBox="1"/>
          <p:nvPr/>
        </p:nvSpPr>
        <p:spPr>
          <a:xfrm>
            <a:off x="11080039" y="3295631"/>
            <a:ext cx="2944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i="1" dirty="0">
                <a:solidFill>
                  <a:srgbClr val="000000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주가 데이터</a:t>
            </a:r>
            <a:endParaRPr lang="ko-KR" altLang="en-US" b="0" i="0" dirty="0">
              <a:solidFill>
                <a:srgbClr val="000000"/>
              </a:solidFill>
              <a:effectLst/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pandas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read_html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삼성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하이닉스 종목 코드 불러오기</a:t>
            </a:r>
          </a:p>
          <a:p>
            <a:pPr algn="l"/>
            <a:b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pandas_datareader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사용</a:t>
            </a:r>
            <a:b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endParaRPr lang="ko-KR" altLang="en-US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삼성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하이닉스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2016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~ 2023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주식 데이터 불러오기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  <a:b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</a:br>
            <a:endParaRPr lang="en-US" altLang="ko-KR" b="0" i="0" dirty="0">
              <a:solidFill>
                <a:srgbClr val="000000"/>
              </a:solidFill>
              <a:effectLst/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주식 데이터는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open, high, low, close, volume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열을 가지고 있고 각각 시가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고가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저가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종가를 의미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여기선 종가를 사용하기로 결정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AFEFEDC1-1F15-AC20-C08D-B3B6A8E0F02C}"/>
              </a:ext>
            </a:extLst>
          </p:cNvPr>
          <p:cNvSpPr/>
          <p:nvPr/>
        </p:nvSpPr>
        <p:spPr>
          <a:xfrm>
            <a:off x="15591923" y="5946169"/>
            <a:ext cx="638677" cy="79753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44EDBC-AAB8-2CB7-02A8-F185F1E9DB3A}"/>
              </a:ext>
            </a:extLst>
          </p:cNvPr>
          <p:cNvSpPr/>
          <p:nvPr/>
        </p:nvSpPr>
        <p:spPr>
          <a:xfrm>
            <a:off x="14894745" y="7263953"/>
            <a:ext cx="2286000" cy="116507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65685E-7949-622D-D003-59D14966769E}"/>
              </a:ext>
            </a:extLst>
          </p:cNvPr>
          <p:cNvSpPr txBox="1"/>
          <p:nvPr/>
        </p:nvSpPr>
        <p:spPr>
          <a:xfrm>
            <a:off x="15163800" y="7505700"/>
            <a:ext cx="176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분석 과정 및 결과</a:t>
            </a:r>
          </a:p>
          <a:p>
            <a:pPr algn="ctr"/>
            <a:r>
              <a:rPr lang="en-US" altLang="ko-KR" b="0" i="0" dirty="0" err="1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streamlit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웹 표출</a:t>
            </a:r>
          </a:p>
          <a:p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63393D9-023F-32BE-E0C4-56B7A84D1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234" y="2524983"/>
            <a:ext cx="634039" cy="6340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60B6EB0-C948-90A4-A1CC-1CA02CA4E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734" y="2420482"/>
            <a:ext cx="634039" cy="6340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DFA77B2-AD10-3662-6830-9D6A36678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062" y="2365847"/>
            <a:ext cx="634039" cy="6340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B637363-E5A0-C81D-2F23-DF61F173A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870" y="2582899"/>
            <a:ext cx="414564" cy="51820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F6C30F1-72AE-4D79-194D-8B2962E17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072" y="2508197"/>
            <a:ext cx="414564" cy="5182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552111D-6FE5-8946-B442-9E21C119F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1886" y="2449149"/>
            <a:ext cx="414564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7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42857"/>
            <a:ext cx="16666667" cy="14286"/>
            <a:chOff x="809524" y="742857"/>
            <a:chExt cx="16666667" cy="14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42857"/>
              <a:ext cx="16666667" cy="1428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EA26F1-29C0-D24F-1557-0B0AA458B552}"/>
              </a:ext>
            </a:extLst>
          </p:cNvPr>
          <p:cNvSpPr/>
          <p:nvPr/>
        </p:nvSpPr>
        <p:spPr>
          <a:xfrm>
            <a:off x="819141" y="3810743"/>
            <a:ext cx="16666667" cy="20455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5AB84E-7CCF-1CBC-3CE5-FBB75F3BF47C}"/>
              </a:ext>
            </a:extLst>
          </p:cNvPr>
          <p:cNvSpPr/>
          <p:nvPr/>
        </p:nvSpPr>
        <p:spPr>
          <a:xfrm>
            <a:off x="922874" y="3873042"/>
            <a:ext cx="16459200" cy="19209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E7EAF4-F6A0-4D9E-590A-7D6222AFA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53059"/>
            <a:ext cx="1670449" cy="1639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A95143-FC6C-6BD0-662A-FEF2C1CE81E8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29A71E5-604E-216E-99D6-687144B30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2548" y="836116"/>
            <a:ext cx="2719052" cy="4999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407BEE4-44D2-9D9C-F48D-B9672320F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316" y="3377024"/>
            <a:ext cx="1201016" cy="10973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E96EC2-7EEC-3ACA-4DEF-95424BC82FE3}"/>
              </a:ext>
            </a:extLst>
          </p:cNvPr>
          <p:cNvSpPr txBox="1"/>
          <p:nvPr/>
        </p:nvSpPr>
        <p:spPr>
          <a:xfrm>
            <a:off x="5536175" y="4371859"/>
            <a:ext cx="800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atin typeface="pretendard regular"/>
              </a:rPr>
              <a:t>국내 반도체 시장 구조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10800000">
            <a:off x="11049000" y="4413946"/>
            <a:ext cx="2229044" cy="345179"/>
            <a:chOff x="6985754" y="3894637"/>
            <a:chExt cx="2229044" cy="3451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754" y="3894637"/>
              <a:ext cx="2229044" cy="345179"/>
            </a:xfrm>
            <a:prstGeom prst="rect">
              <a:avLst/>
            </a:prstGeom>
          </p:spPr>
        </p:pic>
      </p:grp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B6779803-F2E3-D6E6-FD5F-5A2540612234}"/>
              </a:ext>
            </a:extLst>
          </p:cNvPr>
          <p:cNvGrpSpPr/>
          <p:nvPr/>
        </p:nvGrpSpPr>
        <p:grpSpPr>
          <a:xfrm>
            <a:off x="11777933" y="2175563"/>
            <a:ext cx="5881763" cy="2386099"/>
            <a:chOff x="8582289" y="2495842"/>
            <a:chExt cx="8079842" cy="3177685"/>
          </a:xfrm>
        </p:grpSpPr>
        <p:grpSp>
          <p:nvGrpSpPr>
            <p:cNvPr id="4" name="그룹 1009">
              <a:extLst>
                <a:ext uri="{FF2B5EF4-FFF2-40B4-BE49-F238E27FC236}">
                  <a16:creationId xmlns:a16="http://schemas.microsoft.com/office/drawing/2014/main" id="{E012E222-7C2D-E2A6-C630-8D5C63931967}"/>
                </a:ext>
              </a:extLst>
            </p:cNvPr>
            <p:cNvGrpSpPr/>
            <p:nvPr/>
          </p:nvGrpSpPr>
          <p:grpSpPr>
            <a:xfrm>
              <a:off x="8907823" y="2645858"/>
              <a:ext cx="7754308" cy="3027669"/>
              <a:chOff x="8907823" y="2645858"/>
              <a:chExt cx="7754308" cy="3027669"/>
            </a:xfrm>
          </p:grpSpPr>
          <p:pic>
            <p:nvPicPr>
              <p:cNvPr id="8" name="Object 27">
                <a:extLst>
                  <a:ext uri="{FF2B5EF4-FFF2-40B4-BE49-F238E27FC236}">
                    <a16:creationId xmlns:a16="http://schemas.microsoft.com/office/drawing/2014/main" id="{D8D60707-C17A-A5ED-9F83-C4363AD31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7823" y="2645858"/>
                <a:ext cx="7754308" cy="3027669"/>
              </a:xfrm>
              <a:prstGeom prst="rect">
                <a:avLst/>
              </a:prstGeom>
            </p:spPr>
          </p:pic>
        </p:grpSp>
        <p:pic>
          <p:nvPicPr>
            <p:cNvPr id="7" name="Object 30">
              <a:extLst>
                <a:ext uri="{FF2B5EF4-FFF2-40B4-BE49-F238E27FC236}">
                  <a16:creationId xmlns:a16="http://schemas.microsoft.com/office/drawing/2014/main" id="{2646A013-C6D8-575B-60D8-32EDF309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289" y="2495842"/>
              <a:ext cx="1700225" cy="1436168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4F8DDF8-94EE-41D2-F5B7-C0414A384581}"/>
              </a:ext>
            </a:extLst>
          </p:cNvPr>
          <p:cNvSpPr txBox="1"/>
          <p:nvPr/>
        </p:nvSpPr>
        <p:spPr>
          <a:xfrm>
            <a:off x="12821024" y="2647249"/>
            <a:ext cx="4655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2021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 이후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년까지 수입량은 선진국과 신흥국 모두 감소하는 추세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마찬가지로 수출량 또한 선진국과 신흥국 모두 감소하는 추세</a:t>
            </a:r>
          </a:p>
        </p:txBody>
      </p:sp>
      <p:grpSp>
        <p:nvGrpSpPr>
          <p:cNvPr id="45" name="그룹 1005">
            <a:extLst>
              <a:ext uri="{FF2B5EF4-FFF2-40B4-BE49-F238E27FC236}">
                <a16:creationId xmlns:a16="http://schemas.microsoft.com/office/drawing/2014/main" id="{4D8503BE-A205-03FB-259C-EF6CB41957A0}"/>
              </a:ext>
            </a:extLst>
          </p:cNvPr>
          <p:cNvGrpSpPr/>
          <p:nvPr/>
        </p:nvGrpSpPr>
        <p:grpSpPr>
          <a:xfrm rot="10800000">
            <a:off x="10877068" y="6325687"/>
            <a:ext cx="2229044" cy="345179"/>
            <a:chOff x="6985754" y="3894637"/>
            <a:chExt cx="2229044" cy="345179"/>
          </a:xfrm>
        </p:grpSpPr>
        <p:pic>
          <p:nvPicPr>
            <p:cNvPr id="46" name="Object 14">
              <a:extLst>
                <a:ext uri="{FF2B5EF4-FFF2-40B4-BE49-F238E27FC236}">
                  <a16:creationId xmlns:a16="http://schemas.microsoft.com/office/drawing/2014/main" id="{31F67F22-8BAF-1A89-0144-7195D0059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754" y="3894637"/>
              <a:ext cx="2229044" cy="345179"/>
            </a:xfrm>
            <a:prstGeom prst="rect">
              <a:avLst/>
            </a:prstGeom>
          </p:spPr>
        </p:pic>
      </p:grpSp>
      <p:pic>
        <p:nvPicPr>
          <p:cNvPr id="47" name="Picture 4">
            <a:extLst>
              <a:ext uri="{FF2B5EF4-FFF2-40B4-BE49-F238E27FC236}">
                <a16:creationId xmlns:a16="http://schemas.microsoft.com/office/drawing/2014/main" id="{E1B0B566-6022-0EF2-03A5-DF9B24773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11" y="3139738"/>
            <a:ext cx="11506200" cy="47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1010">
            <a:extLst>
              <a:ext uri="{FF2B5EF4-FFF2-40B4-BE49-F238E27FC236}">
                <a16:creationId xmlns:a16="http://schemas.microsoft.com/office/drawing/2014/main" id="{07718CC8-577B-4DB5-F3DC-46312BC7E0CB}"/>
              </a:ext>
            </a:extLst>
          </p:cNvPr>
          <p:cNvGrpSpPr/>
          <p:nvPr/>
        </p:nvGrpSpPr>
        <p:grpSpPr>
          <a:xfrm>
            <a:off x="11829358" y="5886020"/>
            <a:ext cx="5830338" cy="2610280"/>
            <a:chOff x="8619701" y="5981377"/>
            <a:chExt cx="8042430" cy="3172876"/>
          </a:xfrm>
        </p:grpSpPr>
        <p:grpSp>
          <p:nvGrpSpPr>
            <p:cNvPr id="49" name="그룹 1011">
              <a:extLst>
                <a:ext uri="{FF2B5EF4-FFF2-40B4-BE49-F238E27FC236}">
                  <a16:creationId xmlns:a16="http://schemas.microsoft.com/office/drawing/2014/main" id="{146CA6F2-4238-D4A1-5B10-81AFE14C5D81}"/>
                </a:ext>
              </a:extLst>
            </p:cNvPr>
            <p:cNvGrpSpPr/>
            <p:nvPr/>
          </p:nvGrpSpPr>
          <p:grpSpPr>
            <a:xfrm>
              <a:off x="8907823" y="6126584"/>
              <a:ext cx="7754308" cy="3027669"/>
              <a:chOff x="8907823" y="6126584"/>
              <a:chExt cx="7754308" cy="3027669"/>
            </a:xfrm>
          </p:grpSpPr>
          <p:pic>
            <p:nvPicPr>
              <p:cNvPr id="52" name="Object 34">
                <a:extLst>
                  <a:ext uri="{FF2B5EF4-FFF2-40B4-BE49-F238E27FC236}">
                    <a16:creationId xmlns:a16="http://schemas.microsoft.com/office/drawing/2014/main" id="{ACF3E71F-4E8C-2F5C-220E-4109D1CF5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7823" y="6126584"/>
                <a:ext cx="7754308" cy="3027669"/>
              </a:xfrm>
              <a:prstGeom prst="rect">
                <a:avLst/>
              </a:prstGeom>
            </p:spPr>
          </p:pic>
        </p:grpSp>
        <p:pic>
          <p:nvPicPr>
            <p:cNvPr id="51" name="Object 37">
              <a:extLst>
                <a:ext uri="{FF2B5EF4-FFF2-40B4-BE49-F238E27FC236}">
                  <a16:creationId xmlns:a16="http://schemas.microsoft.com/office/drawing/2014/main" id="{6CD619D7-2304-E5A9-0F49-26FCA0C7D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9701" y="5981377"/>
              <a:ext cx="1720263" cy="1426549"/>
            </a:xfrm>
            <a:prstGeom prst="rect">
              <a:avLst/>
            </a:prstGeom>
          </p:spPr>
        </p:pic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F3AAB38-5996-C9C4-4CB7-1A67850903C9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국내 반도체 시장 구조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63E5A7-11E7-450D-D3CD-E894E0A7B4B9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E08418-8840-0506-4AA5-2C19541D78E1}"/>
              </a:ext>
            </a:extLst>
          </p:cNvPr>
          <p:cNvSpPr txBox="1"/>
          <p:nvPr/>
        </p:nvSpPr>
        <p:spPr>
          <a:xfrm>
            <a:off x="12649200" y="6424227"/>
            <a:ext cx="4677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2023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년까지의 전세계 교역량은 감소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2024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년의 교역량은 소폭 회복될 것으로 예측되나 현재 시점에선 글로벌 경기 둔화가 진행되고 있는 것을 확인 가능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378AE6-3709-5F3E-A928-247237FFA973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487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9345FA10-7F6C-15E1-3C0F-FF8D9985E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61" y="2797459"/>
            <a:ext cx="8305800" cy="502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8CF78BB-BA90-084A-7C85-3B8E66404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2811885"/>
            <a:ext cx="8762639" cy="510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975BCD-274A-6E34-06DF-EA05A277FDE1}"/>
              </a:ext>
            </a:extLst>
          </p:cNvPr>
          <p:cNvSpPr txBox="1"/>
          <p:nvPr/>
        </p:nvSpPr>
        <p:spPr>
          <a:xfrm>
            <a:off x="1049179" y="8209237"/>
            <a:ext cx="769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국내 수출액 증감률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458DF8-2D64-9A76-9DC1-50CB2AF306FE}"/>
              </a:ext>
            </a:extLst>
          </p:cNvPr>
          <p:cNvSpPr txBox="1"/>
          <p:nvPr/>
        </p:nvSpPr>
        <p:spPr>
          <a:xfrm>
            <a:off x="9677400" y="8209237"/>
            <a:ext cx="7696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실질 </a:t>
            </a:r>
            <a:r>
              <a:rPr lang="en-US" altLang="ko-KR" dirty="0"/>
              <a:t>GDP</a:t>
            </a:r>
            <a:r>
              <a:rPr lang="ko-KR" altLang="en-US" dirty="0"/>
              <a:t> 증감률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82606-CEB2-D12A-6CD0-1438FC455BF5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국내 반도체 시장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1D74E-DDDD-7C7F-A296-0C3EF05011AC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15C69-3697-3AD6-E671-06C9E47D9E78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2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그룹 1003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8400" y="5233951"/>
            <a:ext cx="2229044" cy="511202"/>
            <a:chOff x="6985754" y="3894637"/>
            <a:chExt cx="2229044" cy="3451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754" y="3894637"/>
              <a:ext cx="2229044" cy="345179"/>
            </a:xfrm>
            <a:prstGeom prst="rect">
              <a:avLst/>
            </a:prstGeom>
          </p:spPr>
        </p:pic>
      </p:grp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92D0DDCE-83A8-EED0-8002-6E4C59F13BF6}"/>
              </a:ext>
            </a:extLst>
          </p:cNvPr>
          <p:cNvGrpSpPr/>
          <p:nvPr/>
        </p:nvGrpSpPr>
        <p:grpSpPr>
          <a:xfrm>
            <a:off x="11752788" y="3848100"/>
            <a:ext cx="5718418" cy="2429357"/>
            <a:chOff x="8582289" y="2495842"/>
            <a:chExt cx="8079842" cy="3177685"/>
          </a:xfrm>
        </p:grpSpPr>
        <p:grpSp>
          <p:nvGrpSpPr>
            <p:cNvPr id="4" name="그룹 1009">
              <a:extLst>
                <a:ext uri="{FF2B5EF4-FFF2-40B4-BE49-F238E27FC236}">
                  <a16:creationId xmlns:a16="http://schemas.microsoft.com/office/drawing/2014/main" id="{CF78224A-7817-3351-67AA-197E14A73E58}"/>
                </a:ext>
              </a:extLst>
            </p:cNvPr>
            <p:cNvGrpSpPr/>
            <p:nvPr/>
          </p:nvGrpSpPr>
          <p:grpSpPr>
            <a:xfrm>
              <a:off x="8907823" y="2645858"/>
              <a:ext cx="7754308" cy="3027669"/>
              <a:chOff x="8907823" y="2645858"/>
              <a:chExt cx="7754308" cy="3027669"/>
            </a:xfrm>
          </p:grpSpPr>
          <p:pic>
            <p:nvPicPr>
              <p:cNvPr id="8" name="Object 27">
                <a:extLst>
                  <a:ext uri="{FF2B5EF4-FFF2-40B4-BE49-F238E27FC236}">
                    <a16:creationId xmlns:a16="http://schemas.microsoft.com/office/drawing/2014/main" id="{5229314E-CAC3-ED21-55CC-D56B0D0DD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7823" y="2645858"/>
                <a:ext cx="7754308" cy="3027669"/>
              </a:xfrm>
              <a:prstGeom prst="rect">
                <a:avLst/>
              </a:prstGeom>
            </p:spPr>
          </p:pic>
        </p:grpSp>
        <p:pic>
          <p:nvPicPr>
            <p:cNvPr id="7" name="Object 30">
              <a:extLst>
                <a:ext uri="{FF2B5EF4-FFF2-40B4-BE49-F238E27FC236}">
                  <a16:creationId xmlns:a16="http://schemas.microsoft.com/office/drawing/2014/main" id="{ACED4285-3DF2-0A10-9600-A7489E101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82289" y="2495842"/>
              <a:ext cx="1700225" cy="1436168"/>
            </a:xfrm>
            <a:prstGeom prst="rect">
              <a:avLst/>
            </a:prstGeom>
          </p:spPr>
        </p:pic>
      </p:grpSp>
      <p:pic>
        <p:nvPicPr>
          <p:cNvPr id="10" name="Picture 2" descr="0">
            <a:extLst>
              <a:ext uri="{FF2B5EF4-FFF2-40B4-BE49-F238E27FC236}">
                <a16:creationId xmlns:a16="http://schemas.microsoft.com/office/drawing/2014/main" id="{479EFD45-1854-D3CD-F238-AC3754FD3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81300"/>
            <a:ext cx="11165430" cy="550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229A77-C911-E18F-3A65-0EFA8BF3ACCC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국내 반도체 시장 구조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320B02-C544-C8C0-1E54-CE6D928DA9B1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350DC-B283-EE83-50B7-4FBC03D24A9F}"/>
              </a:ext>
            </a:extLst>
          </p:cNvPr>
          <p:cNvSpPr txBox="1"/>
          <p:nvPr/>
        </p:nvSpPr>
        <p:spPr>
          <a:xfrm>
            <a:off x="12517837" y="4781666"/>
            <a:ext cx="4767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실질 </a:t>
            </a:r>
            <a:r>
              <a:rPr lang="en-US" altLang="ko-KR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GDP</a:t>
            </a:r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의 성장률과 국내 수출액 증감율의 </a:t>
            </a:r>
            <a:endParaRPr lang="en-US" altLang="ko-KR" sz="2000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ko-KR" altLang="en-US" sz="2000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양상이 유사함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56C263-73D2-26A9-BE7A-48A1C79E25EB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B39F6E5-8717-882A-D813-E8B6F195F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69" y="4686300"/>
            <a:ext cx="2140278" cy="44667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C00017-EE85-BCF2-A80C-1F21A554BA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2171974"/>
            <a:ext cx="7718205" cy="57246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A7300E-D3BF-3B83-8A20-30BD40545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745627" y="6889693"/>
            <a:ext cx="1329070" cy="438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6485EF-C157-CBC1-E8DA-673014EAA9AB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3631B-C941-529A-7E78-2CA12C98BED8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국내 반도체 시장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D41644-9E13-0A78-8FB7-E5D1D9CE3C0A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5D8187-65D2-9764-25C6-DBD5B70DC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646" y="2456971"/>
            <a:ext cx="7972425" cy="544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1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809524" y="739286"/>
            <a:ext cx="16666667" cy="21429"/>
            <a:chOff x="809524" y="739286"/>
            <a:chExt cx="16666667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809524" y="739286"/>
              <a:ext cx="16666667" cy="21429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3F82606-CEB2-D12A-6CD0-1438FC455BF5}"/>
              </a:ext>
            </a:extLst>
          </p:cNvPr>
          <p:cNvSpPr txBox="1"/>
          <p:nvPr/>
        </p:nvSpPr>
        <p:spPr>
          <a:xfrm>
            <a:off x="609600" y="1230404"/>
            <a:ext cx="5226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pretendard regular"/>
              </a:rPr>
              <a:t>국내 반도체 시장 구조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61D74E-DDDD-7C7F-A296-0C3EF05011AC}"/>
              </a:ext>
            </a:extLst>
          </p:cNvPr>
          <p:cNvSpPr txBox="1"/>
          <p:nvPr/>
        </p:nvSpPr>
        <p:spPr>
          <a:xfrm>
            <a:off x="685800" y="832787"/>
            <a:ext cx="2091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pretendard regular"/>
                <a:ea typeface="pretendard light" panose="02000403000000020004" pitchFamily="50" charset="-127"/>
                <a:cs typeface="pretendard light" panose="02000403000000020004" pitchFamily="50" charset="-127"/>
              </a:rPr>
              <a:t>데이터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15C69-3697-3AD6-E671-06C9E47D9E78}"/>
              </a:ext>
            </a:extLst>
          </p:cNvPr>
          <p:cNvSpPr txBox="1"/>
          <p:nvPr/>
        </p:nvSpPr>
        <p:spPr>
          <a:xfrm>
            <a:off x="16099555" y="844376"/>
            <a:ext cx="266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2023.10.04</a:t>
            </a:r>
            <a:endParaRPr lang="ko-KR" altLang="en-US" dirty="0"/>
          </a:p>
        </p:txBody>
      </p:sp>
      <p:grpSp>
        <p:nvGrpSpPr>
          <p:cNvPr id="13" name="그룹 1004">
            <a:extLst>
              <a:ext uri="{FF2B5EF4-FFF2-40B4-BE49-F238E27FC236}">
                <a16:creationId xmlns:a16="http://schemas.microsoft.com/office/drawing/2014/main" id="{7C078C67-ECF7-7260-CBA7-4575A90910A9}"/>
              </a:ext>
            </a:extLst>
          </p:cNvPr>
          <p:cNvGrpSpPr/>
          <p:nvPr/>
        </p:nvGrpSpPr>
        <p:grpSpPr>
          <a:xfrm>
            <a:off x="9836753" y="6660946"/>
            <a:ext cx="2229044" cy="511202"/>
            <a:chOff x="6985754" y="3894637"/>
            <a:chExt cx="2229044" cy="345179"/>
          </a:xfrm>
        </p:grpSpPr>
        <p:pic>
          <p:nvPicPr>
            <p:cNvPr id="14" name="Object 11">
              <a:extLst>
                <a:ext uri="{FF2B5EF4-FFF2-40B4-BE49-F238E27FC236}">
                  <a16:creationId xmlns:a16="http://schemas.microsoft.com/office/drawing/2014/main" id="{8ECC786A-1C7F-E728-12C6-EE746B346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754" y="3894637"/>
              <a:ext cx="2229044" cy="345179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13FC87A-C08B-4285-7B30-3FC21C866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210" y="2652886"/>
            <a:ext cx="8984669" cy="4981228"/>
          </a:xfrm>
          <a:prstGeom prst="rect">
            <a:avLst/>
          </a:prstGeom>
        </p:spPr>
      </p:pic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BEE952BB-FBBC-96C7-191F-E8752E7B30F6}"/>
              </a:ext>
            </a:extLst>
          </p:cNvPr>
          <p:cNvGrpSpPr/>
          <p:nvPr/>
        </p:nvGrpSpPr>
        <p:grpSpPr>
          <a:xfrm>
            <a:off x="11201400" y="5915024"/>
            <a:ext cx="6096000" cy="2648434"/>
            <a:chOff x="8582289" y="2495842"/>
            <a:chExt cx="8079842" cy="3177685"/>
          </a:xfrm>
        </p:grpSpPr>
        <p:grpSp>
          <p:nvGrpSpPr>
            <p:cNvPr id="17" name="그룹 1009">
              <a:extLst>
                <a:ext uri="{FF2B5EF4-FFF2-40B4-BE49-F238E27FC236}">
                  <a16:creationId xmlns:a16="http://schemas.microsoft.com/office/drawing/2014/main" id="{5B83DCF5-C34B-CCD0-F7BF-14D2C3F2C544}"/>
                </a:ext>
              </a:extLst>
            </p:cNvPr>
            <p:cNvGrpSpPr/>
            <p:nvPr/>
          </p:nvGrpSpPr>
          <p:grpSpPr>
            <a:xfrm>
              <a:off x="8907823" y="2645858"/>
              <a:ext cx="7754308" cy="3027669"/>
              <a:chOff x="8907823" y="2645858"/>
              <a:chExt cx="7754308" cy="3027669"/>
            </a:xfrm>
          </p:grpSpPr>
          <p:pic>
            <p:nvPicPr>
              <p:cNvPr id="19" name="Object 27">
                <a:extLst>
                  <a:ext uri="{FF2B5EF4-FFF2-40B4-BE49-F238E27FC236}">
                    <a16:creationId xmlns:a16="http://schemas.microsoft.com/office/drawing/2014/main" id="{75171EC4-09EE-CFC5-7204-0F1CCA9197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07823" y="2645858"/>
                <a:ext cx="7754308" cy="3027669"/>
              </a:xfrm>
              <a:prstGeom prst="rect">
                <a:avLst/>
              </a:prstGeom>
            </p:spPr>
          </p:pic>
        </p:grpSp>
        <p:pic>
          <p:nvPicPr>
            <p:cNvPr id="18" name="Object 30">
              <a:extLst>
                <a:ext uri="{FF2B5EF4-FFF2-40B4-BE49-F238E27FC236}">
                  <a16:creationId xmlns:a16="http://schemas.microsoft.com/office/drawing/2014/main" id="{F94151C7-0A47-070B-C66B-21CF69996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2289" y="2495842"/>
              <a:ext cx="1700225" cy="143616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EFE8BE0-27BC-A59D-A7AA-CEF39410D639}"/>
              </a:ext>
            </a:extLst>
          </p:cNvPr>
          <p:cNvSpPr txBox="1"/>
          <p:nvPr/>
        </p:nvSpPr>
        <p:spPr>
          <a:xfrm>
            <a:off x="12281298" y="6286093"/>
            <a:ext cx="4800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반도체 수출 총합 그래프의 양상이 메모리 반도체 수출 그래프와 유사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메모리 반도체의 수출액 그래프가 시스템 반도체의 수출액 그래프보다 상단에 위치</a:t>
            </a:r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endParaRPr lang="en-US" altLang="ko-KR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-&gt; </a:t>
            </a:r>
            <a:r>
              <a:rPr lang="ko-KR" altLang="en-US" dirty="0"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메모리 시스템의 비중이 시스템 메모리보다 큼</a:t>
            </a:r>
          </a:p>
        </p:txBody>
      </p:sp>
    </p:spTree>
    <p:extLst>
      <p:ext uri="{BB962C8B-B14F-4D97-AF65-F5344CB8AC3E}">
        <p14:creationId xmlns:p14="http://schemas.microsoft.com/office/powerpoint/2010/main" val="1293293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1302</Words>
  <Application>Microsoft Office PowerPoint</Application>
  <PresentationFormat>사용자 지정</PresentationFormat>
  <Paragraphs>238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Pretendard SemiBold</vt:lpstr>
      <vt:lpstr>Pretendard ExtraBold</vt:lpstr>
      <vt:lpstr>Calibri</vt:lpstr>
      <vt:lpstr>Arial</vt:lpstr>
      <vt:lpstr>Pretendard Light</vt:lpstr>
      <vt:lpstr>pretendard regular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jjagjjagkkung@gmail.com</cp:lastModifiedBy>
  <cp:revision>4</cp:revision>
  <dcterms:created xsi:type="dcterms:W3CDTF">2023-10-03T17:44:21Z</dcterms:created>
  <dcterms:modified xsi:type="dcterms:W3CDTF">2023-10-04T05:15:51Z</dcterms:modified>
</cp:coreProperties>
</file>